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A7C353-7B52-4045-8905-00306138C271}">
          <p14:sldIdLst>
            <p14:sldId id="256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9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8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6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2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1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3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1C4F-5D46-494B-A21B-72C411F0D7E0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E8A1-F10A-4A8C-B04C-3587612B4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dirty="0" smtClean="0"/>
              <a:t>Starfish and Barnacle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103562"/>
          </a:xfrm>
        </p:spPr>
        <p:txBody>
          <a:bodyPr/>
          <a:lstStyle/>
          <a:p>
            <a:r>
              <a:rPr lang="en-US" dirty="0" smtClean="0"/>
              <a:t>Music Cue #2</a:t>
            </a:r>
          </a:p>
          <a:p>
            <a:r>
              <a:rPr lang="en-US" dirty="0" smtClean="0"/>
              <a:t>Sung by: Starfish and Barnacle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5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5"/>
    </mc:Choice>
    <mc:Fallback>
      <p:transition spd="slow" advTm="5835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STARFISH</a:t>
            </a:r>
            <a:r>
              <a:rPr lang="en-US" b="1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OH</a:t>
            </a:r>
            <a:r>
              <a:rPr lang="en-US" dirty="0"/>
              <a:t>, WELL, </a:t>
            </a:r>
            <a:r>
              <a:rPr lang="en-US" dirty="0" smtClean="0"/>
              <a:t>I’M</a:t>
            </a:r>
          </a:p>
          <a:p>
            <a:pPr marL="0" indent="0" algn="ctr">
              <a:buNone/>
            </a:pPr>
            <a:r>
              <a:rPr lang="en-US" dirty="0" smtClean="0"/>
              <a:t>LOOKING </a:t>
            </a:r>
            <a:r>
              <a:rPr lang="en-US" dirty="0"/>
              <a:t>FOR THE </a:t>
            </a:r>
            <a:r>
              <a:rPr lang="en-US" dirty="0" smtClean="0"/>
              <a:t>ROCK</a:t>
            </a:r>
          </a:p>
          <a:p>
            <a:pPr marL="0" indent="0" algn="ctr">
              <a:buNone/>
            </a:pPr>
            <a:r>
              <a:rPr lang="en-US" dirty="0" smtClean="0"/>
              <a:t>I’M </a:t>
            </a:r>
            <a:r>
              <a:rPr lang="en-US" dirty="0"/>
              <a:t>GONNA SIT ON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WHICH </a:t>
            </a:r>
            <a:r>
              <a:rPr lang="en-US" dirty="0"/>
              <a:t>IS THE ROCK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dirty="0" smtClean="0"/>
              <a:t>I </a:t>
            </a:r>
            <a:r>
              <a:rPr lang="en-US" dirty="0"/>
              <a:t>GOTTA PICK ONE.</a:t>
            </a:r>
          </a:p>
        </p:txBody>
      </p:sp>
      <p:pic>
        <p:nvPicPr>
          <p:cNvPr id="2" name="MC2 - Starfish and Barna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5553" y="5571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8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6"/>
    </mc:Choice>
    <mc:Fallback>
      <p:transition spd="slow" advTm="9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BARNACLE</a:t>
            </a:r>
            <a:r>
              <a:rPr lang="en-US" b="1" dirty="0"/>
              <a:t>: </a:t>
            </a:r>
            <a:r>
              <a:rPr lang="en-US" dirty="0" err="1"/>
              <a:t>Floo</a:t>
            </a:r>
            <a:r>
              <a:rPr lang="en-US" dirty="0"/>
              <a:t> be, doo </a:t>
            </a:r>
            <a:r>
              <a:rPr lang="en-US" dirty="0" err="1"/>
              <a:t>doop</a:t>
            </a:r>
            <a:r>
              <a:rPr lang="en-US" dirty="0"/>
              <a:t>! [Pick me, Starfish</a:t>
            </a:r>
            <a:r>
              <a:rPr lang="en-US" dirty="0" smtClean="0"/>
              <a:t>!]</a:t>
            </a:r>
          </a:p>
          <a:p>
            <a:pPr marL="0" indent="0" algn="ctr">
              <a:buNone/>
            </a:pPr>
            <a:r>
              <a:rPr lang="en-US" b="1" dirty="0" smtClean="0"/>
              <a:t>STARFISH</a:t>
            </a:r>
            <a:r>
              <a:rPr lang="en-US" b="1" dirty="0"/>
              <a:t>: </a:t>
            </a:r>
            <a:r>
              <a:rPr lang="en-US" dirty="0"/>
              <a:t>Okay, Rock! Oh, hang on a second… Rocks don’t talk</a:t>
            </a:r>
            <a:r>
              <a:rPr lang="en-US" dirty="0" smtClean="0"/>
              <a:t>!</a:t>
            </a:r>
          </a:p>
          <a:p>
            <a:pPr marL="0" indent="0" algn="ctr">
              <a:buNone/>
            </a:pPr>
            <a:r>
              <a:rPr lang="en-US" b="1" dirty="0" smtClean="0"/>
              <a:t>BARNACLE</a:t>
            </a:r>
            <a:r>
              <a:rPr lang="en-US" b="1" dirty="0"/>
              <a:t>: </a:t>
            </a:r>
            <a:r>
              <a:rPr lang="en-US" dirty="0" err="1"/>
              <a:t>Floo</a:t>
            </a:r>
            <a:r>
              <a:rPr lang="en-US" dirty="0"/>
              <a:t> be doo </a:t>
            </a:r>
            <a:r>
              <a:rPr lang="en-US" dirty="0" err="1"/>
              <a:t>bloop</a:t>
            </a:r>
            <a:r>
              <a:rPr lang="en-US" dirty="0"/>
              <a:t>… [I guess that means…] </a:t>
            </a:r>
            <a:r>
              <a:rPr lang="en-US" dirty="0" err="1" smtClean="0"/>
              <a:t>Floo</a:t>
            </a:r>
            <a:r>
              <a:rPr lang="en-US" dirty="0" smtClean="0"/>
              <a:t> </a:t>
            </a:r>
            <a:r>
              <a:rPr lang="en-US" dirty="0"/>
              <a:t>be doo </a:t>
            </a:r>
            <a:r>
              <a:rPr lang="en-US" dirty="0" err="1"/>
              <a:t>bloo</a:t>
            </a:r>
            <a:r>
              <a:rPr lang="en-US" dirty="0"/>
              <a:t>! [I got you good</a:t>
            </a:r>
            <a:r>
              <a:rPr lang="en-US" dirty="0" smtClean="0"/>
              <a:t>!]</a:t>
            </a:r>
          </a:p>
          <a:p>
            <a:pPr marL="0" indent="0" algn="ctr">
              <a:buNone/>
            </a:pPr>
            <a:r>
              <a:rPr lang="en-US" b="1" dirty="0" smtClean="0"/>
              <a:t>STARFISH</a:t>
            </a:r>
            <a:r>
              <a:rPr lang="en-US" b="1"/>
              <a:t>: </a:t>
            </a:r>
            <a:r>
              <a:rPr lang="en-US" smtClean="0"/>
              <a:t>Oh</a:t>
            </a:r>
            <a:r>
              <a:rPr lang="en-US" dirty="0" smtClean="0"/>
              <a:t>, </a:t>
            </a:r>
            <a:r>
              <a:rPr lang="en-US" dirty="0" err="1" smtClean="0"/>
              <a:t>Barny</a:t>
            </a:r>
            <a:r>
              <a:rPr lang="en-US" dirty="0" smtClean="0"/>
              <a:t>! I knew it was you!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STARFISH/BARNACLE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ZOOBY </a:t>
            </a:r>
            <a:r>
              <a:rPr lang="en-US" dirty="0"/>
              <a:t>SHOOBY DOOBY KERPLOP!</a:t>
            </a:r>
          </a:p>
        </p:txBody>
      </p:sp>
    </p:spTree>
    <p:extLst>
      <p:ext uri="{BB962C8B-B14F-4D97-AF65-F5344CB8AC3E}">
        <p14:creationId xmlns:p14="http://schemas.microsoft.com/office/powerpoint/2010/main" val="311949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44"/>
    </mc:Choice>
    <mc:Fallback>
      <p:transition spd="slow" advTm="154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17D302-7302-47DE-97AA-BB093E2B813D}" vid="{B929AE01-9C8D-4E9A-85C0-92369F7459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 - Song Title - Template</Template>
  <TotalTime>2</TotalTime>
  <Words>113</Words>
  <Application>Microsoft Office PowerPoint</Application>
  <PresentationFormat>Widescreen</PresentationFormat>
  <Paragraphs>16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Starfish and Barnacle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 Title</dc:title>
  <dc:creator>Pioneer Drama Service</dc:creator>
  <cp:lastModifiedBy>Taylor Family</cp:lastModifiedBy>
  <cp:revision>5</cp:revision>
  <dcterms:created xsi:type="dcterms:W3CDTF">2018-08-08T17:28:58Z</dcterms:created>
  <dcterms:modified xsi:type="dcterms:W3CDTF">2019-05-08T21:08:27Z</dcterms:modified>
</cp:coreProperties>
</file>