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1" r:id="rId5"/>
    <p:sldId id="262" r:id="rId6"/>
    <p:sldId id="263" r:id="rId7"/>
    <p:sldId id="264" r:id="rId8"/>
    <p:sldId id="291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87" r:id="rId20"/>
    <p:sldId id="276" r:id="rId21"/>
    <p:sldId id="277" r:id="rId22"/>
    <p:sldId id="278" r:id="rId23"/>
    <p:sldId id="288" r:id="rId24"/>
    <p:sldId id="289" r:id="rId25"/>
    <p:sldId id="280" r:id="rId26"/>
    <p:sldId id="281" r:id="rId27"/>
    <p:sldId id="282" r:id="rId28"/>
    <p:sldId id="290" r:id="rId29"/>
    <p:sldId id="28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9A7C353-7B52-4045-8905-00306138C271}">
          <p14:sldIdLst>
            <p14:sldId id="256"/>
            <p14:sldId id="258"/>
            <p14:sldId id="260"/>
            <p14:sldId id="261"/>
            <p14:sldId id="262"/>
            <p14:sldId id="263"/>
            <p14:sldId id="264"/>
            <p14:sldId id="291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87"/>
            <p14:sldId id="276"/>
            <p14:sldId id="277"/>
            <p14:sldId id="278"/>
            <p14:sldId id="288"/>
            <p14:sldId id="289"/>
            <p14:sldId id="280"/>
            <p14:sldId id="281"/>
            <p14:sldId id="282"/>
            <p14:sldId id="290"/>
            <p14:sldId id="28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2" autoAdjust="0"/>
    <p:restoredTop sz="94660"/>
  </p:normalViewPr>
  <p:slideViewPr>
    <p:cSldViewPr snapToGrid="0">
      <p:cViewPr varScale="1">
        <p:scale>
          <a:sx n="86" d="100"/>
          <a:sy n="86" d="100"/>
        </p:scale>
        <p:origin x="114" y="22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B1C4F-5D46-494B-A21B-72C411F0D7E0}" type="datetimeFigureOut">
              <a:rPr lang="en-US" smtClean="0"/>
              <a:t>5/14/2019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DE8A1-F10A-4A8C-B04C-3587612B4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285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B1C4F-5D46-494B-A21B-72C411F0D7E0}" type="datetimeFigureOut">
              <a:rPr lang="en-US" smtClean="0"/>
              <a:t>5/14/2019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DE8A1-F10A-4A8C-B04C-3587612B4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267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B1C4F-5D46-494B-A21B-72C411F0D7E0}" type="datetimeFigureOut">
              <a:rPr lang="en-US" smtClean="0"/>
              <a:t>5/14/2019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DE8A1-F10A-4A8C-B04C-3587612B4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622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B1C4F-5D46-494B-A21B-72C411F0D7E0}" type="datetimeFigureOut">
              <a:rPr lang="en-US" smtClean="0"/>
              <a:t>5/14/2019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DE8A1-F10A-4A8C-B04C-3587612B4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619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B1C4F-5D46-494B-A21B-72C411F0D7E0}" type="datetimeFigureOut">
              <a:rPr lang="en-US" smtClean="0"/>
              <a:t>5/14/2019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DE8A1-F10A-4A8C-B04C-3587612B4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215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B1C4F-5D46-494B-A21B-72C411F0D7E0}" type="datetimeFigureOut">
              <a:rPr lang="en-US" smtClean="0"/>
              <a:t>5/14/2019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DE8A1-F10A-4A8C-B04C-3587612B4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554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B1C4F-5D46-494B-A21B-72C411F0D7E0}" type="datetimeFigureOut">
              <a:rPr lang="en-US" smtClean="0"/>
              <a:t>5/14/2019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DE8A1-F10A-4A8C-B04C-3587612B4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686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B1C4F-5D46-494B-A21B-72C411F0D7E0}" type="datetimeFigureOut">
              <a:rPr lang="en-US" smtClean="0"/>
              <a:t>5/14/2019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DE8A1-F10A-4A8C-B04C-3587612B4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17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B1C4F-5D46-494B-A21B-72C411F0D7E0}" type="datetimeFigureOut">
              <a:rPr lang="en-US" smtClean="0"/>
              <a:t>5/14/2019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DE8A1-F10A-4A8C-B04C-3587612B4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273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B1C4F-5D46-494B-A21B-72C411F0D7E0}" type="datetimeFigureOut">
              <a:rPr lang="en-US" smtClean="0"/>
              <a:t>5/14/2019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DE8A1-F10A-4A8C-B04C-3587612B4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777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B1C4F-5D46-494B-A21B-72C411F0D7E0}" type="datetimeFigureOut">
              <a:rPr lang="en-US" smtClean="0"/>
              <a:t>5/14/2019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DE8A1-F10A-4A8C-B04C-3587612B4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634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3B1C4F-5D46-494B-A21B-72C411F0D7E0}" type="datetimeFigureOut">
              <a:rPr lang="en-US" smtClean="0"/>
              <a:t>5/14/2019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4DE8A1-F10A-4A8C-B04C-3587612B4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371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22363"/>
            <a:ext cx="12192000" cy="2387600"/>
          </a:xfrm>
        </p:spPr>
        <p:txBody>
          <a:bodyPr/>
          <a:lstStyle/>
          <a:p>
            <a:r>
              <a:rPr lang="en-US" dirty="0" smtClean="0"/>
              <a:t>The Rainbow Fish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602038"/>
            <a:ext cx="12192000" cy="3103562"/>
          </a:xfrm>
        </p:spPr>
        <p:txBody>
          <a:bodyPr/>
          <a:lstStyle/>
          <a:p>
            <a:r>
              <a:rPr lang="en-US" dirty="0" smtClean="0"/>
              <a:t>Music Cue #1</a:t>
            </a:r>
          </a:p>
          <a:p>
            <a:r>
              <a:rPr lang="en-US" dirty="0" smtClean="0"/>
              <a:t>Sung by: Ensemble</a:t>
            </a:r>
            <a:endParaRPr lang="en-US" dirty="0"/>
          </a:p>
        </p:txBody>
      </p:sp>
      <p:pic>
        <p:nvPicPr>
          <p:cNvPr id="4" name="MC1 - The Rainbow Fis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79892" y="58014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5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39"/>
    </mc:Choice>
    <mc:Fallback xmlns="">
      <p:transition spd="slow" advTm="11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6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</p:spPr>
        <p:txBody>
          <a:bodyPr anchor="ctr" anchorCtr="1">
            <a:normAutofit/>
          </a:bodyPr>
          <a:lstStyle/>
          <a:p>
            <a:pPr marL="0" indent="0" algn="ctr">
              <a:buNone/>
            </a:pPr>
            <a:r>
              <a:rPr lang="en-US" b="1" dirty="0" smtClean="0"/>
              <a:t>SARDINE</a:t>
            </a:r>
            <a:r>
              <a:rPr lang="en-US" dirty="0" smtClean="0"/>
              <a:t>:  There </a:t>
            </a:r>
            <a:r>
              <a:rPr lang="en-US" dirty="0"/>
              <a:t>you are, Little Fish. Come on, we’re supposed to be with the school</a:t>
            </a:r>
            <a:r>
              <a:rPr lang="en-US" dirty="0" smtClean="0"/>
              <a:t>.</a:t>
            </a:r>
          </a:p>
          <a:p>
            <a:pPr marL="0" indent="0" algn="ctr">
              <a:buNone/>
            </a:pPr>
            <a:r>
              <a:rPr lang="en-US" b="1" dirty="0" smtClean="0"/>
              <a:t>LITTLE </a:t>
            </a:r>
            <a:r>
              <a:rPr lang="en-US" b="1" dirty="0"/>
              <a:t>FISH</a:t>
            </a:r>
            <a:r>
              <a:rPr lang="en-US" dirty="0"/>
              <a:t>: But, Sardine, look! It’s the Rainbow Fish</a:t>
            </a:r>
            <a:r>
              <a:rPr lang="en-US" dirty="0" smtClean="0"/>
              <a:t>!</a:t>
            </a:r>
          </a:p>
          <a:p>
            <a:pPr marL="0" indent="0" algn="ctr">
              <a:buNone/>
            </a:pPr>
            <a:r>
              <a:rPr lang="en-US" b="1" dirty="0" smtClean="0"/>
              <a:t>GUPPY</a:t>
            </a:r>
            <a:r>
              <a:rPr lang="en-US" dirty="0"/>
              <a:t>: </a:t>
            </a:r>
            <a:r>
              <a:rPr lang="en-US" dirty="0" smtClean="0"/>
              <a:t>Yeah</a:t>
            </a:r>
            <a:r>
              <a:rPr lang="en-US" dirty="0"/>
              <a:t>, so what? Ms. Minnow’s going to mark us tardy</a:t>
            </a:r>
            <a:r>
              <a:rPr lang="en-US" dirty="0" smtClean="0"/>
              <a:t>.</a:t>
            </a:r>
          </a:p>
          <a:p>
            <a:pPr marL="0" indent="0" algn="ctr">
              <a:buNone/>
            </a:pPr>
            <a:r>
              <a:rPr lang="en-US" b="1" dirty="0" smtClean="0"/>
              <a:t>LITTLE </a:t>
            </a:r>
            <a:r>
              <a:rPr lang="en-US" b="1" dirty="0"/>
              <a:t>FISH</a:t>
            </a:r>
            <a:r>
              <a:rPr lang="en-US" dirty="0"/>
              <a:t>: I can’t go yet, Guppy. I have to ask my question</a:t>
            </a:r>
            <a:r>
              <a:rPr lang="en-US" dirty="0" smtClean="0"/>
              <a:t>.</a:t>
            </a:r>
          </a:p>
          <a:p>
            <a:pPr marL="0" indent="0" algn="ctr">
              <a:buNone/>
            </a:pPr>
            <a:r>
              <a:rPr lang="en-US" b="1" dirty="0" smtClean="0"/>
              <a:t>SHRIMP</a:t>
            </a:r>
            <a:r>
              <a:rPr lang="en-US" dirty="0"/>
              <a:t>: Again? Why do you keep doing this?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1943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13"/>
    </mc:Choice>
    <mc:Fallback xmlns="">
      <p:transition spd="slow" advTm="19013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</p:spPr>
        <p:txBody>
          <a:bodyPr anchor="ctr" anchorCtr="1">
            <a:normAutofit/>
          </a:bodyPr>
          <a:lstStyle/>
          <a:p>
            <a:pPr marL="0" indent="0" algn="ctr">
              <a:buNone/>
            </a:pPr>
            <a:r>
              <a:rPr lang="en-US" b="1" dirty="0"/>
              <a:t>LITTLE FISH</a:t>
            </a:r>
            <a:r>
              <a:rPr lang="en-US" b="1" dirty="0" smtClean="0"/>
              <a:t>:</a:t>
            </a:r>
          </a:p>
          <a:p>
            <a:pPr marL="0" indent="0" algn="ctr">
              <a:buNone/>
            </a:pPr>
            <a:r>
              <a:rPr lang="en-US" dirty="0" smtClean="0"/>
              <a:t>HE’S </a:t>
            </a:r>
            <a:r>
              <a:rPr lang="en-US" dirty="0"/>
              <a:t>SO WONDERFUL</a:t>
            </a:r>
            <a:r>
              <a:rPr lang="en-US" dirty="0" smtClean="0"/>
              <a:t>! HE’S </a:t>
            </a:r>
            <a:r>
              <a:rPr lang="en-US" dirty="0"/>
              <a:t>SO WONDERFUL</a:t>
            </a:r>
            <a:r>
              <a:rPr lang="en-US" dirty="0" smtClean="0"/>
              <a:t>!</a:t>
            </a:r>
          </a:p>
          <a:p>
            <a:pPr marL="0" indent="0" algn="ctr">
              <a:buNone/>
            </a:pPr>
            <a:r>
              <a:rPr lang="en-US" dirty="0" smtClean="0"/>
              <a:t>AND </a:t>
            </a:r>
            <a:r>
              <a:rPr lang="en-US" dirty="0"/>
              <a:t>I WONDER IF HE’D WANT TO BE MY FRIEND</a:t>
            </a:r>
            <a:r>
              <a:rPr lang="en-US" dirty="0" smtClean="0"/>
              <a:t>?</a:t>
            </a:r>
          </a:p>
          <a:p>
            <a:pPr marL="0" indent="0" algn="ctr">
              <a:buNone/>
            </a:pPr>
            <a:r>
              <a:rPr lang="en-US" dirty="0" smtClean="0"/>
              <a:t>SO </a:t>
            </a:r>
            <a:r>
              <a:rPr lang="en-US" dirty="0"/>
              <a:t>EV’RY SINGLE </a:t>
            </a:r>
            <a:r>
              <a:rPr lang="en-US" dirty="0" smtClean="0"/>
              <a:t>DAY </a:t>
            </a:r>
          </a:p>
          <a:p>
            <a:pPr marL="0" indent="0" algn="ctr">
              <a:buNone/>
            </a:pPr>
            <a:r>
              <a:rPr lang="en-US" dirty="0" smtClean="0"/>
              <a:t>I </a:t>
            </a:r>
            <a:r>
              <a:rPr lang="en-US" dirty="0"/>
              <a:t>ASK IF HE CAN PLAY</a:t>
            </a:r>
            <a:r>
              <a:rPr lang="en-US" dirty="0" smtClean="0"/>
              <a:t>,</a:t>
            </a:r>
          </a:p>
          <a:p>
            <a:pPr marL="0" indent="0" algn="ctr">
              <a:buNone/>
            </a:pPr>
            <a:r>
              <a:rPr lang="en-US" dirty="0" smtClean="0"/>
              <a:t>BUT </a:t>
            </a:r>
            <a:r>
              <a:rPr lang="en-US" dirty="0"/>
              <a:t>HE ALWAYS JUST SWIMS PAST</a:t>
            </a:r>
            <a:r>
              <a:rPr lang="en-US" dirty="0" smtClean="0"/>
              <a:t>.</a:t>
            </a:r>
          </a:p>
          <a:p>
            <a:pPr marL="0" indent="0" algn="ctr">
              <a:buNone/>
            </a:pPr>
            <a:r>
              <a:rPr lang="en-US" b="1" dirty="0"/>
              <a:t>SCHOOL FISH</a:t>
            </a:r>
            <a:r>
              <a:rPr lang="en-US" dirty="0" smtClean="0"/>
              <a:t>:</a:t>
            </a:r>
          </a:p>
          <a:p>
            <a:pPr marL="0" indent="0" algn="ctr">
              <a:buNone/>
            </a:pPr>
            <a:r>
              <a:rPr lang="en-US" dirty="0" smtClean="0"/>
              <a:t>COME </a:t>
            </a:r>
            <a:r>
              <a:rPr lang="en-US" dirty="0"/>
              <a:t>ON</a:t>
            </a:r>
            <a:r>
              <a:rPr lang="en-US" dirty="0" smtClean="0"/>
              <a:t>! YOU’RE </a:t>
            </a:r>
            <a:r>
              <a:rPr lang="en-US" dirty="0"/>
              <a:t>JUST GONNA MAKE US LATE! </a:t>
            </a:r>
          </a:p>
        </p:txBody>
      </p:sp>
    </p:spTree>
    <p:extLst>
      <p:ext uri="{BB962C8B-B14F-4D97-AF65-F5344CB8AC3E}">
        <p14:creationId xmlns:p14="http://schemas.microsoft.com/office/powerpoint/2010/main" val="138465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20"/>
    </mc:Choice>
    <mc:Fallback xmlns="">
      <p:transition spd="slow" advTm="3172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</p:spPr>
        <p:txBody>
          <a:bodyPr anchor="ctr" anchorCtr="1">
            <a:normAutofit/>
          </a:bodyPr>
          <a:lstStyle/>
          <a:p>
            <a:pPr marL="0" indent="0" algn="ctr">
              <a:buNone/>
            </a:pPr>
            <a:r>
              <a:rPr lang="en-US" b="1" dirty="0"/>
              <a:t>SILVER SCALE ONE: </a:t>
            </a:r>
            <a:r>
              <a:rPr lang="en-US" b="1" dirty="0" smtClean="0"/>
              <a:t> </a:t>
            </a:r>
            <a:r>
              <a:rPr lang="en-US" dirty="0" smtClean="0"/>
              <a:t>Glimmer-glitz!</a:t>
            </a:r>
          </a:p>
          <a:p>
            <a:pPr marL="0" indent="0" algn="ctr">
              <a:buNone/>
            </a:pPr>
            <a:r>
              <a:rPr lang="en-US" b="1" dirty="0" smtClean="0"/>
              <a:t>SILVER </a:t>
            </a:r>
            <a:r>
              <a:rPr lang="en-US" b="1" dirty="0"/>
              <a:t>SCALE TWO: </a:t>
            </a:r>
            <a:r>
              <a:rPr lang="en-US" dirty="0" smtClean="0"/>
              <a:t>Shimmer-shine!</a:t>
            </a:r>
          </a:p>
          <a:p>
            <a:pPr marL="0" indent="0" algn="ctr">
              <a:buNone/>
            </a:pPr>
            <a:r>
              <a:rPr lang="en-US" b="1" dirty="0" smtClean="0"/>
              <a:t>RAINBOW </a:t>
            </a:r>
            <a:r>
              <a:rPr lang="en-US" b="1" dirty="0"/>
              <a:t>FISH: </a:t>
            </a:r>
            <a:r>
              <a:rPr lang="en-US" b="1" dirty="0" smtClean="0"/>
              <a:t> </a:t>
            </a:r>
            <a:r>
              <a:rPr lang="en-US" dirty="0" smtClean="0"/>
              <a:t>Hey</a:t>
            </a:r>
            <a:r>
              <a:rPr lang="en-US" dirty="0"/>
              <a:t>, Starfish. I think my scales are looking extra good so far. What do you </a:t>
            </a:r>
            <a:r>
              <a:rPr lang="en-US" dirty="0" smtClean="0"/>
              <a:t>think?</a:t>
            </a:r>
          </a:p>
          <a:p>
            <a:pPr marL="0" indent="0" algn="ctr">
              <a:buNone/>
            </a:pPr>
            <a:r>
              <a:rPr lang="en-US" b="1" dirty="0" smtClean="0"/>
              <a:t>STARFISH</a:t>
            </a:r>
            <a:r>
              <a:rPr lang="en-US" b="1" dirty="0"/>
              <a:t>: </a:t>
            </a:r>
            <a:r>
              <a:rPr lang="en-US" dirty="0" smtClean="0"/>
              <a:t>Whoa</a:t>
            </a:r>
            <a:r>
              <a:rPr lang="en-US" dirty="0"/>
              <a:t>! Barnacle! Who’s that</a:t>
            </a:r>
            <a:r>
              <a:rPr lang="en-US" dirty="0" smtClean="0"/>
              <a:t>?</a:t>
            </a:r>
          </a:p>
          <a:p>
            <a:pPr marL="0" indent="0" algn="ctr">
              <a:buNone/>
            </a:pPr>
            <a:r>
              <a:rPr lang="en-US" b="1" dirty="0" smtClean="0"/>
              <a:t>BARNACLE</a:t>
            </a:r>
            <a:r>
              <a:rPr lang="en-US" b="1" dirty="0"/>
              <a:t>: </a:t>
            </a:r>
            <a:r>
              <a:rPr lang="en-US" dirty="0" err="1" smtClean="0"/>
              <a:t>Floo</a:t>
            </a:r>
            <a:r>
              <a:rPr lang="en-US" dirty="0" smtClean="0"/>
              <a:t> </a:t>
            </a:r>
            <a:r>
              <a:rPr lang="en-US" dirty="0" err="1"/>
              <a:t>bloo</a:t>
            </a:r>
            <a:r>
              <a:rPr lang="en-US" dirty="0"/>
              <a:t>! </a:t>
            </a:r>
            <a:r>
              <a:rPr lang="en-US" dirty="0" err="1"/>
              <a:t>Bloo</a:t>
            </a:r>
            <a:r>
              <a:rPr lang="en-US" dirty="0"/>
              <a:t> </a:t>
            </a:r>
            <a:r>
              <a:rPr lang="en-US" dirty="0" err="1"/>
              <a:t>bloop</a:t>
            </a:r>
            <a:r>
              <a:rPr lang="en-US" dirty="0"/>
              <a:t>? </a:t>
            </a:r>
            <a:r>
              <a:rPr lang="en-US" dirty="0" err="1"/>
              <a:t>Floo</a:t>
            </a:r>
            <a:r>
              <a:rPr lang="en-US" dirty="0"/>
              <a:t> </a:t>
            </a:r>
            <a:r>
              <a:rPr lang="en-US" dirty="0" err="1"/>
              <a:t>bloogaly</a:t>
            </a:r>
            <a:r>
              <a:rPr lang="en-US" dirty="0"/>
              <a:t> </a:t>
            </a:r>
            <a:r>
              <a:rPr lang="en-US" dirty="0" err="1"/>
              <a:t>bloop</a:t>
            </a:r>
            <a:r>
              <a:rPr lang="en-US" dirty="0"/>
              <a:t>? [I’m up! Where am I? What’s going on?]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8383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0"/>
    </mc:Choice>
    <mc:Fallback xmlns="">
      <p:transition spd="slow" advTm="1586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</p:spPr>
        <p:txBody>
          <a:bodyPr anchor="ctr" anchorCtr="1">
            <a:normAutofit/>
          </a:bodyPr>
          <a:lstStyle/>
          <a:p>
            <a:pPr marL="0" indent="0" algn="ctr">
              <a:buNone/>
            </a:pPr>
            <a:r>
              <a:rPr lang="en-US" b="1" dirty="0"/>
              <a:t>RAINBOW FISH: </a:t>
            </a:r>
            <a:r>
              <a:rPr lang="en-US" dirty="0" smtClean="0"/>
              <a:t>It’s </a:t>
            </a:r>
            <a:r>
              <a:rPr lang="en-US" dirty="0"/>
              <a:t>me</a:t>
            </a:r>
            <a:r>
              <a:rPr lang="en-US" dirty="0" smtClean="0"/>
              <a:t>!</a:t>
            </a:r>
          </a:p>
          <a:p>
            <a:pPr marL="0" indent="0" algn="ctr">
              <a:buNone/>
            </a:pPr>
            <a:r>
              <a:rPr lang="en-US" b="1" dirty="0" smtClean="0"/>
              <a:t>STARFISH</a:t>
            </a:r>
            <a:r>
              <a:rPr lang="en-US" b="1" dirty="0"/>
              <a:t>: </a:t>
            </a:r>
            <a:r>
              <a:rPr lang="en-US" dirty="0"/>
              <a:t>Is that Mackerel</a:t>
            </a:r>
            <a:r>
              <a:rPr lang="en-US" dirty="0" smtClean="0"/>
              <a:t>?</a:t>
            </a:r>
          </a:p>
          <a:p>
            <a:pPr marL="0" indent="0" algn="ctr">
              <a:buNone/>
            </a:pPr>
            <a:r>
              <a:rPr lang="en-US" b="1" dirty="0" smtClean="0"/>
              <a:t>SILVER </a:t>
            </a:r>
            <a:r>
              <a:rPr lang="en-US" b="1" dirty="0"/>
              <a:t>SCALES: </a:t>
            </a:r>
            <a:r>
              <a:rPr lang="en-US" dirty="0"/>
              <a:t>It’s the Rainbow Fish</a:t>
            </a:r>
            <a:r>
              <a:rPr lang="en-US" dirty="0" smtClean="0"/>
              <a:t>!</a:t>
            </a:r>
          </a:p>
          <a:p>
            <a:pPr marL="0" indent="0" algn="ctr">
              <a:buNone/>
            </a:pPr>
            <a:r>
              <a:rPr lang="en-US" b="1" dirty="0" smtClean="0"/>
              <a:t>BARNACLE</a:t>
            </a:r>
            <a:r>
              <a:rPr lang="en-US" b="1" dirty="0"/>
              <a:t>: </a:t>
            </a:r>
            <a:r>
              <a:rPr lang="en-US" dirty="0" err="1"/>
              <a:t>Fleep</a:t>
            </a:r>
            <a:r>
              <a:rPr lang="en-US" dirty="0"/>
              <a:t>! [Oh</a:t>
            </a:r>
            <a:r>
              <a:rPr lang="en-US" dirty="0" smtClean="0"/>
              <a:t>!]</a:t>
            </a:r>
          </a:p>
          <a:p>
            <a:pPr marL="0" indent="0" algn="ctr">
              <a:buNone/>
            </a:pPr>
            <a:r>
              <a:rPr lang="en-US" b="1" dirty="0" smtClean="0"/>
              <a:t>STARFISH</a:t>
            </a:r>
            <a:r>
              <a:rPr lang="en-US" b="1" dirty="0"/>
              <a:t>: </a:t>
            </a:r>
            <a:r>
              <a:rPr lang="en-US" dirty="0"/>
              <a:t>Oh, hey buddy! You haven’t seen Mackerel, have you? He owes us a sand dollar</a:t>
            </a:r>
            <a:r>
              <a:rPr lang="en-US" dirty="0" smtClean="0"/>
              <a:t>.</a:t>
            </a:r>
          </a:p>
          <a:p>
            <a:pPr marL="0" indent="0" algn="ctr">
              <a:buNone/>
            </a:pPr>
            <a:r>
              <a:rPr lang="en-US" b="1" dirty="0" smtClean="0"/>
              <a:t>RAINBOW </a:t>
            </a:r>
            <a:r>
              <a:rPr lang="en-US" b="1" dirty="0"/>
              <a:t>FISH: </a:t>
            </a:r>
            <a:r>
              <a:rPr lang="en-US" dirty="0"/>
              <a:t>No, sorry</a:t>
            </a:r>
            <a:r>
              <a:rPr lang="en-US" dirty="0" smtClean="0"/>
              <a:t>.</a:t>
            </a:r>
          </a:p>
          <a:p>
            <a:pPr marL="0" indent="0" algn="ctr">
              <a:buNone/>
            </a:pPr>
            <a:r>
              <a:rPr lang="en-US" b="1" dirty="0" smtClean="0"/>
              <a:t>BARNACLE</a:t>
            </a:r>
            <a:r>
              <a:rPr lang="en-US" b="1" dirty="0"/>
              <a:t>: </a:t>
            </a:r>
            <a:r>
              <a:rPr lang="en-US" dirty="0" err="1"/>
              <a:t>Bloo</a:t>
            </a:r>
            <a:r>
              <a:rPr lang="en-US" dirty="0"/>
              <a:t> </a:t>
            </a:r>
            <a:r>
              <a:rPr lang="en-US" dirty="0" err="1"/>
              <a:t>floo</a:t>
            </a:r>
            <a:r>
              <a:rPr lang="en-US" dirty="0"/>
              <a:t> </a:t>
            </a:r>
            <a:r>
              <a:rPr lang="en-US" dirty="0" err="1"/>
              <a:t>bloogaly</a:t>
            </a:r>
            <a:r>
              <a:rPr lang="en-US" dirty="0"/>
              <a:t> </a:t>
            </a:r>
            <a:r>
              <a:rPr lang="en-US" dirty="0" err="1"/>
              <a:t>bloo</a:t>
            </a:r>
            <a:r>
              <a:rPr lang="en-US" dirty="0"/>
              <a:t>? [Why’d you wake me up</a:t>
            </a:r>
            <a:r>
              <a:rPr lang="en-US" dirty="0" smtClean="0"/>
              <a:t>?]</a:t>
            </a:r>
          </a:p>
          <a:p>
            <a:pPr marL="0" indent="0" algn="ctr">
              <a:buNone/>
            </a:pPr>
            <a:r>
              <a:rPr lang="en-US" b="1" dirty="0" smtClean="0"/>
              <a:t>RAINBOW </a:t>
            </a:r>
            <a:r>
              <a:rPr lang="en-US" b="1" dirty="0"/>
              <a:t>FISH: </a:t>
            </a:r>
            <a:r>
              <a:rPr lang="en-US" dirty="0"/>
              <a:t>I was asking how you like my show so far.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8923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96"/>
    </mc:Choice>
    <mc:Fallback xmlns="">
      <p:transition spd="slow" advTm="16596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</p:spPr>
        <p:txBody>
          <a:bodyPr anchor="ctr" anchorCtr="1">
            <a:normAutofit/>
          </a:bodyPr>
          <a:lstStyle/>
          <a:p>
            <a:pPr marL="0" indent="0" algn="ctr">
              <a:buNone/>
            </a:pPr>
            <a:r>
              <a:rPr lang="en-US" b="1" dirty="0"/>
              <a:t>BARNACLE: </a:t>
            </a:r>
            <a:r>
              <a:rPr lang="en-US" dirty="0" err="1"/>
              <a:t>Floo</a:t>
            </a:r>
            <a:r>
              <a:rPr lang="en-US" dirty="0"/>
              <a:t> </a:t>
            </a:r>
            <a:r>
              <a:rPr lang="en-US" dirty="0" err="1"/>
              <a:t>bloo</a:t>
            </a:r>
            <a:r>
              <a:rPr lang="en-US" dirty="0"/>
              <a:t>? [What show</a:t>
            </a:r>
            <a:r>
              <a:rPr lang="en-US" dirty="0" smtClean="0"/>
              <a:t>?]</a:t>
            </a:r>
          </a:p>
          <a:p>
            <a:pPr marL="0" indent="0" algn="ctr">
              <a:buNone/>
            </a:pPr>
            <a:r>
              <a:rPr lang="en-US" b="1" dirty="0" smtClean="0"/>
              <a:t>RAINBOW </a:t>
            </a:r>
            <a:r>
              <a:rPr lang="en-US" b="1" dirty="0"/>
              <a:t>FISH</a:t>
            </a:r>
            <a:r>
              <a:rPr lang="en-US" dirty="0"/>
              <a:t>: My show! You know how every day I swim around the reef so everyone can see my scales</a:t>
            </a:r>
            <a:r>
              <a:rPr lang="en-US" dirty="0" smtClean="0"/>
              <a:t>?</a:t>
            </a:r>
          </a:p>
          <a:p>
            <a:pPr marL="0" indent="0" algn="ctr">
              <a:buNone/>
            </a:pPr>
            <a:r>
              <a:rPr lang="en-US" b="1" dirty="0" smtClean="0"/>
              <a:t>SILVER SCALE </a:t>
            </a:r>
            <a:r>
              <a:rPr lang="en-US" b="1" dirty="0"/>
              <a:t>ONE</a:t>
            </a:r>
            <a:r>
              <a:rPr lang="en-US" dirty="0"/>
              <a:t>: </a:t>
            </a:r>
            <a:r>
              <a:rPr lang="en-US" dirty="0" smtClean="0"/>
              <a:t>Glitter-glitz!</a:t>
            </a:r>
          </a:p>
          <a:p>
            <a:pPr marL="0" indent="0" algn="ctr">
              <a:buNone/>
            </a:pPr>
            <a:r>
              <a:rPr lang="en-US" b="1" dirty="0" smtClean="0"/>
              <a:t>SILVER </a:t>
            </a:r>
            <a:r>
              <a:rPr lang="en-US" b="1" dirty="0"/>
              <a:t>SCALE TWO</a:t>
            </a:r>
            <a:r>
              <a:rPr lang="en-US" dirty="0"/>
              <a:t>: Shimmer-shine</a:t>
            </a:r>
            <a:r>
              <a:rPr lang="en-US" dirty="0" smtClean="0"/>
              <a:t>!</a:t>
            </a:r>
          </a:p>
          <a:p>
            <a:pPr marL="0" indent="0" algn="ctr">
              <a:buNone/>
            </a:pPr>
            <a:r>
              <a:rPr lang="en-US" b="1" dirty="0" smtClean="0"/>
              <a:t>STARFISH</a:t>
            </a:r>
            <a:r>
              <a:rPr lang="en-US" dirty="0"/>
              <a:t>: Aw, no. We must have missed it! </a:t>
            </a:r>
            <a:r>
              <a:rPr lang="en-US" dirty="0" smtClean="0"/>
              <a:t>Typical </a:t>
            </a:r>
            <a:r>
              <a:rPr lang="en-US" dirty="0"/>
              <a:t>us, am I right</a:t>
            </a:r>
            <a:r>
              <a:rPr lang="en-US" dirty="0" smtClean="0"/>
              <a:t>?</a:t>
            </a:r>
          </a:p>
          <a:p>
            <a:pPr marL="0" indent="0" algn="ctr">
              <a:buNone/>
            </a:pPr>
            <a:r>
              <a:rPr lang="en-US" b="1" dirty="0" smtClean="0"/>
              <a:t>BARNACLE</a:t>
            </a:r>
            <a:r>
              <a:rPr lang="en-US" dirty="0" smtClean="0"/>
              <a:t>: </a:t>
            </a:r>
            <a:r>
              <a:rPr lang="en-US" dirty="0" err="1"/>
              <a:t>Floo</a:t>
            </a:r>
            <a:r>
              <a:rPr lang="en-US" dirty="0"/>
              <a:t> </a:t>
            </a:r>
            <a:r>
              <a:rPr lang="en-US" dirty="0" err="1"/>
              <a:t>bloo</a:t>
            </a:r>
            <a:r>
              <a:rPr lang="en-US" dirty="0"/>
              <a:t> </a:t>
            </a:r>
            <a:r>
              <a:rPr lang="en-US" dirty="0" err="1"/>
              <a:t>bloo</a:t>
            </a:r>
            <a:r>
              <a:rPr lang="en-US" dirty="0"/>
              <a:t>. [You know it</a:t>
            </a:r>
            <a:r>
              <a:rPr lang="en-US" dirty="0" smtClean="0"/>
              <a:t>.]</a:t>
            </a:r>
          </a:p>
          <a:p>
            <a:pPr marL="0" indent="0" algn="ctr">
              <a:buNone/>
            </a:pPr>
            <a:r>
              <a:rPr lang="en-US" b="1" dirty="0" smtClean="0"/>
              <a:t>RAINBOW </a:t>
            </a:r>
            <a:r>
              <a:rPr lang="en-US" b="1" dirty="0"/>
              <a:t>FISH</a:t>
            </a:r>
            <a:r>
              <a:rPr lang="en-US" dirty="0"/>
              <a:t>: No, it’s happening right now. Look! I swim around like this and the other fish all tell me how great I am.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0688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33"/>
    </mc:Choice>
    <mc:Fallback xmlns="">
      <p:transition spd="slow" advTm="18933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</p:spPr>
        <p:txBody>
          <a:bodyPr anchor="ctr" anchorCtr="1">
            <a:normAutofit/>
          </a:bodyPr>
          <a:lstStyle/>
          <a:p>
            <a:pPr marL="0" indent="0" algn="ctr">
              <a:buNone/>
            </a:pPr>
            <a:r>
              <a:rPr lang="en-US" b="1" dirty="0"/>
              <a:t>PUFFERFISH: </a:t>
            </a:r>
            <a:r>
              <a:rPr lang="en-US" dirty="0"/>
              <a:t>There he is</a:t>
            </a:r>
            <a:r>
              <a:rPr lang="en-US" dirty="0" smtClean="0"/>
              <a:t>!</a:t>
            </a:r>
          </a:p>
          <a:p>
            <a:pPr marL="0" indent="0" algn="ctr">
              <a:buNone/>
            </a:pPr>
            <a:r>
              <a:rPr lang="en-US" b="1" dirty="0" smtClean="0"/>
              <a:t>CLOWNFISH</a:t>
            </a:r>
            <a:r>
              <a:rPr lang="en-US" b="1" dirty="0"/>
              <a:t>: </a:t>
            </a:r>
            <a:r>
              <a:rPr lang="en-US" dirty="0" smtClean="0"/>
              <a:t>Rainbow </a:t>
            </a:r>
            <a:r>
              <a:rPr lang="en-US" dirty="0"/>
              <a:t>Fish</a:t>
            </a:r>
            <a:r>
              <a:rPr lang="en-US" dirty="0" smtClean="0"/>
              <a:t>—</a:t>
            </a:r>
          </a:p>
          <a:p>
            <a:pPr marL="0" indent="0" algn="ctr">
              <a:buNone/>
            </a:pPr>
            <a:r>
              <a:rPr lang="en-US" b="1" dirty="0" smtClean="0"/>
              <a:t>ANGELFISH</a:t>
            </a:r>
            <a:r>
              <a:rPr lang="en-US" b="1" dirty="0"/>
              <a:t>: </a:t>
            </a:r>
            <a:r>
              <a:rPr lang="en-US" dirty="0" smtClean="0"/>
              <a:t>Excuse </a:t>
            </a:r>
            <a:r>
              <a:rPr lang="en-US" dirty="0"/>
              <a:t>me. Rainbow Fish, we</a:t>
            </a:r>
            <a:r>
              <a:rPr lang="en-US" dirty="0" smtClean="0"/>
              <a:t>—</a:t>
            </a:r>
          </a:p>
          <a:p>
            <a:pPr marL="0" indent="0" algn="ctr">
              <a:buNone/>
            </a:pPr>
            <a:r>
              <a:rPr lang="en-US" b="1" dirty="0" smtClean="0"/>
              <a:t>PUFFERFISH</a:t>
            </a:r>
            <a:r>
              <a:rPr lang="en-US" b="1" dirty="0"/>
              <a:t>: </a:t>
            </a:r>
            <a:r>
              <a:rPr lang="en-US" dirty="0"/>
              <a:t>Hey, look out! </a:t>
            </a:r>
            <a:endParaRPr lang="en-US" dirty="0" smtClean="0"/>
          </a:p>
          <a:p>
            <a:pPr marL="0" indent="0" algn="ctr">
              <a:buNone/>
            </a:pPr>
            <a:r>
              <a:rPr lang="en-US" b="1" dirty="0" smtClean="0"/>
              <a:t>STARFISH</a:t>
            </a:r>
            <a:r>
              <a:rPr lang="en-US" b="1" dirty="0"/>
              <a:t>: </a:t>
            </a:r>
            <a:r>
              <a:rPr lang="en-US" dirty="0" smtClean="0"/>
              <a:t>You </a:t>
            </a:r>
            <a:r>
              <a:rPr lang="en-US" dirty="0"/>
              <a:t>didn’t tell me the show had clowns</a:t>
            </a:r>
            <a:r>
              <a:rPr lang="en-US" dirty="0" smtClean="0"/>
              <a:t>!</a:t>
            </a:r>
          </a:p>
          <a:p>
            <a:pPr marL="0" indent="0" algn="ctr">
              <a:buNone/>
            </a:pPr>
            <a:r>
              <a:rPr lang="en-US" b="1" dirty="0" smtClean="0"/>
              <a:t>CLOWNFISH</a:t>
            </a:r>
            <a:r>
              <a:rPr lang="en-US" b="1" dirty="0"/>
              <a:t>: </a:t>
            </a:r>
            <a:r>
              <a:rPr lang="en-US" dirty="0"/>
              <a:t>We are not clowns</a:t>
            </a:r>
            <a:r>
              <a:rPr lang="en-US" dirty="0" smtClean="0"/>
              <a:t>!</a:t>
            </a:r>
          </a:p>
          <a:p>
            <a:pPr marL="0" indent="0" algn="ctr">
              <a:buNone/>
            </a:pPr>
            <a:r>
              <a:rPr lang="en-US" b="1" dirty="0" smtClean="0"/>
              <a:t>STARFISH</a:t>
            </a:r>
            <a:r>
              <a:rPr lang="en-US" b="1" dirty="0"/>
              <a:t>: </a:t>
            </a:r>
            <a:r>
              <a:rPr lang="en-US" dirty="0"/>
              <a:t>Well, you are a clownfish</a:t>
            </a:r>
            <a:r>
              <a:rPr lang="en-US" dirty="0" smtClean="0"/>
              <a:t>.</a:t>
            </a:r>
          </a:p>
          <a:p>
            <a:pPr marL="0" indent="0" algn="ctr">
              <a:buNone/>
            </a:pPr>
            <a:r>
              <a:rPr lang="en-US" b="1" dirty="0" smtClean="0"/>
              <a:t>ANGELFISH</a:t>
            </a:r>
            <a:r>
              <a:rPr lang="en-US" b="1" dirty="0"/>
              <a:t>: </a:t>
            </a:r>
            <a:r>
              <a:rPr lang="en-US" dirty="0"/>
              <a:t>We are fancy fish! Clownfish is the president of the reef’s Garden Society.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5641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76"/>
    </mc:Choice>
    <mc:Fallback xmlns="">
      <p:transition spd="slow" advTm="18076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</p:spPr>
        <p:txBody>
          <a:bodyPr anchor="ctr" anchorCtr="1">
            <a:normAutofit/>
          </a:bodyPr>
          <a:lstStyle/>
          <a:p>
            <a:pPr marL="0" indent="0" algn="ctr">
              <a:buNone/>
            </a:pPr>
            <a:r>
              <a:rPr lang="en-US" b="1" dirty="0"/>
              <a:t>PUFFERFISH: </a:t>
            </a:r>
            <a:r>
              <a:rPr lang="en-US" dirty="0"/>
              <a:t>And I write the Style and Culture column for the Coral Chronicle</a:t>
            </a:r>
            <a:r>
              <a:rPr lang="en-US" dirty="0" smtClean="0"/>
              <a:t>.</a:t>
            </a:r>
          </a:p>
          <a:p>
            <a:pPr marL="0" indent="0" algn="ctr">
              <a:buNone/>
            </a:pPr>
            <a:r>
              <a:rPr lang="en-US" b="1" dirty="0" smtClean="0"/>
              <a:t>STARFISH</a:t>
            </a:r>
            <a:r>
              <a:rPr lang="en-US" b="1" dirty="0"/>
              <a:t>: </a:t>
            </a:r>
            <a:r>
              <a:rPr lang="en-US" dirty="0"/>
              <a:t>Oh, yeah! You’re the one who writes all those puff-pieces</a:t>
            </a:r>
            <a:r>
              <a:rPr lang="en-US" dirty="0" smtClean="0"/>
              <a:t>.</a:t>
            </a:r>
          </a:p>
          <a:p>
            <a:pPr marL="0" indent="0" algn="ctr">
              <a:buNone/>
            </a:pPr>
            <a:r>
              <a:rPr lang="en-US" b="1" dirty="0" smtClean="0"/>
              <a:t>PUFFERFISH</a:t>
            </a:r>
            <a:r>
              <a:rPr lang="en-US" b="1" dirty="0"/>
              <a:t>: </a:t>
            </a:r>
            <a:r>
              <a:rPr lang="en-US" dirty="0" smtClean="0"/>
              <a:t>Well</a:t>
            </a:r>
            <a:r>
              <a:rPr lang="en-US" dirty="0"/>
              <a:t>, I never</a:t>
            </a:r>
            <a:r>
              <a:rPr lang="en-US" dirty="0" smtClean="0"/>
              <a:t>!</a:t>
            </a:r>
          </a:p>
          <a:p>
            <a:pPr marL="0" indent="0" algn="ctr">
              <a:buNone/>
            </a:pPr>
            <a:r>
              <a:rPr lang="en-US" b="1" dirty="0" smtClean="0"/>
              <a:t>ANGELFISH</a:t>
            </a:r>
            <a:r>
              <a:rPr lang="en-US" b="1" dirty="0"/>
              <a:t>: </a:t>
            </a:r>
            <a:r>
              <a:rPr lang="en-US" dirty="0"/>
              <a:t>Puffy, darling, pay no attention to these bottom-feeders</a:t>
            </a:r>
            <a:r>
              <a:rPr lang="en-US" dirty="0" smtClean="0"/>
              <a:t>.</a:t>
            </a:r>
          </a:p>
          <a:p>
            <a:pPr marL="0" indent="0" algn="ctr">
              <a:buNone/>
            </a:pPr>
            <a:r>
              <a:rPr lang="en-US" b="1" dirty="0" smtClean="0"/>
              <a:t>CLOWNFISH</a:t>
            </a:r>
            <a:r>
              <a:rPr lang="en-US" b="1" dirty="0"/>
              <a:t>: </a:t>
            </a:r>
            <a:r>
              <a:rPr lang="en-US" dirty="0"/>
              <a:t>Rainbow Fish, the Garden Society is hosting a party today</a:t>
            </a:r>
            <a:r>
              <a:rPr lang="en-US" dirty="0" smtClean="0"/>
              <a:t>.</a:t>
            </a:r>
          </a:p>
          <a:p>
            <a:pPr marL="0" indent="0" algn="ctr">
              <a:buNone/>
            </a:pPr>
            <a:r>
              <a:rPr lang="en-US" b="1" dirty="0" smtClean="0"/>
              <a:t>PUFFERFISH</a:t>
            </a:r>
            <a:r>
              <a:rPr lang="en-US" b="1" dirty="0"/>
              <a:t>: </a:t>
            </a:r>
            <a:r>
              <a:rPr lang="en-US" dirty="0"/>
              <a:t>And the readers of the Chronicle must know, will the Rainbow Fish be in attendance</a:t>
            </a:r>
            <a:r>
              <a:rPr lang="en-US" dirty="0" smtClean="0"/>
              <a:t>?</a:t>
            </a:r>
          </a:p>
          <a:p>
            <a:pPr marL="0" indent="0" algn="ctr">
              <a:buNone/>
            </a:pPr>
            <a:r>
              <a:rPr lang="en-US" b="1" dirty="0" smtClean="0"/>
              <a:t>RAINBOW </a:t>
            </a:r>
            <a:r>
              <a:rPr lang="en-US" b="1" dirty="0"/>
              <a:t>FISH: </a:t>
            </a:r>
            <a:r>
              <a:rPr lang="en-US" dirty="0"/>
              <a:t>I don’t know</a:t>
            </a:r>
            <a:r>
              <a:rPr lang="en-US" dirty="0" smtClean="0"/>
              <a:t>…</a:t>
            </a:r>
          </a:p>
          <a:p>
            <a:pPr marL="0" indent="0" algn="ctr">
              <a:buNone/>
            </a:pPr>
            <a:r>
              <a:rPr lang="en-US" b="1" dirty="0" smtClean="0"/>
              <a:t>ANGELFISH</a:t>
            </a:r>
            <a:r>
              <a:rPr lang="en-US" b="1" dirty="0"/>
              <a:t>: </a:t>
            </a:r>
            <a:r>
              <a:rPr lang="en-US" dirty="0"/>
              <a:t>Come now, Rainbow Fish, society demands it!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0295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67"/>
    </mc:Choice>
    <mc:Fallback xmlns="">
      <p:transition spd="slow" advTm="24567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</p:spPr>
        <p:txBody>
          <a:bodyPr anchor="ctr" anchorCtr="1">
            <a:normAutofit/>
          </a:bodyPr>
          <a:lstStyle/>
          <a:p>
            <a:pPr marL="0" indent="0" algn="ctr">
              <a:buNone/>
            </a:pPr>
            <a:r>
              <a:rPr lang="en-US" b="1" dirty="0"/>
              <a:t>FANCY FISH</a:t>
            </a:r>
            <a:r>
              <a:rPr lang="en-US" b="1" dirty="0" smtClean="0"/>
              <a:t>:</a:t>
            </a:r>
          </a:p>
          <a:p>
            <a:pPr marL="0" indent="0" algn="ctr">
              <a:buNone/>
            </a:pPr>
            <a:r>
              <a:rPr lang="en-US" dirty="0" smtClean="0"/>
              <a:t>RAINBOW </a:t>
            </a:r>
            <a:r>
              <a:rPr lang="en-US" dirty="0"/>
              <a:t>FISH, YOU’RE BEAUTIFUL</a:t>
            </a:r>
            <a:r>
              <a:rPr lang="en-US" dirty="0" smtClean="0"/>
              <a:t>!</a:t>
            </a:r>
          </a:p>
          <a:p>
            <a:pPr marL="0" indent="0" algn="ctr">
              <a:buNone/>
            </a:pPr>
            <a:r>
              <a:rPr lang="en-US" dirty="0" smtClean="0"/>
              <a:t>THE </a:t>
            </a:r>
            <a:r>
              <a:rPr lang="en-US" dirty="0"/>
              <a:t>SHINING JEWEL OF THE REEF</a:t>
            </a:r>
            <a:r>
              <a:rPr lang="en-US" dirty="0" smtClean="0"/>
              <a:t>.</a:t>
            </a:r>
          </a:p>
          <a:p>
            <a:pPr marL="0" indent="0" algn="ctr">
              <a:buNone/>
            </a:pPr>
            <a:r>
              <a:rPr lang="en-US" dirty="0" smtClean="0"/>
              <a:t>YOUR </a:t>
            </a:r>
            <a:r>
              <a:rPr lang="en-US" dirty="0"/>
              <a:t>GLIMMERING </a:t>
            </a:r>
            <a:r>
              <a:rPr lang="en-US" dirty="0" smtClean="0"/>
              <a:t>SCALES</a:t>
            </a:r>
          </a:p>
          <a:p>
            <a:pPr marL="0" indent="0" algn="ctr">
              <a:buNone/>
            </a:pPr>
            <a:r>
              <a:rPr lang="en-US" dirty="0" smtClean="0"/>
              <a:t>GROW </a:t>
            </a:r>
            <a:r>
              <a:rPr lang="en-US" dirty="0"/>
              <a:t>FINER EV’RY DAY</a:t>
            </a:r>
            <a:r>
              <a:rPr lang="en-US" dirty="0" smtClean="0"/>
              <a:t>.</a:t>
            </a:r>
          </a:p>
          <a:p>
            <a:pPr marL="0" indent="0" algn="ctr">
              <a:buNone/>
            </a:pPr>
            <a:r>
              <a:rPr lang="en-US" b="1" dirty="0" smtClean="0"/>
              <a:t>SILVER </a:t>
            </a:r>
            <a:r>
              <a:rPr lang="en-US" b="1" dirty="0"/>
              <a:t>SCALES: </a:t>
            </a:r>
            <a:r>
              <a:rPr lang="en-US" dirty="0"/>
              <a:t>We do, don’t we?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3575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19"/>
    </mc:Choice>
    <mc:Fallback xmlns="">
      <p:transition spd="slow" advTm="14419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</p:spPr>
        <p:txBody>
          <a:bodyPr anchor="ctr" anchorCtr="1">
            <a:normAutofit/>
          </a:bodyPr>
          <a:lstStyle/>
          <a:p>
            <a:pPr marL="0" indent="0" algn="ctr">
              <a:buNone/>
            </a:pPr>
            <a:r>
              <a:rPr lang="en-US" b="1" dirty="0"/>
              <a:t>FANCY FISH</a:t>
            </a:r>
            <a:r>
              <a:rPr lang="en-US" b="1" dirty="0" smtClean="0"/>
              <a:t>:</a:t>
            </a:r>
          </a:p>
          <a:p>
            <a:pPr marL="0" indent="0" algn="ctr">
              <a:buNone/>
            </a:pPr>
            <a:r>
              <a:rPr lang="en-US" dirty="0" smtClean="0"/>
              <a:t>WE </a:t>
            </a:r>
            <a:r>
              <a:rPr lang="en-US" dirty="0"/>
              <a:t>ARE VERY IMPORTANT </a:t>
            </a:r>
            <a:r>
              <a:rPr lang="en-US" dirty="0" smtClean="0"/>
              <a:t>FISHES</a:t>
            </a:r>
          </a:p>
          <a:p>
            <a:pPr marL="0" indent="0" algn="ctr">
              <a:buNone/>
            </a:pPr>
            <a:r>
              <a:rPr lang="en-US" dirty="0" smtClean="0"/>
              <a:t>AND </a:t>
            </a:r>
            <a:r>
              <a:rPr lang="en-US" dirty="0"/>
              <a:t>WE’RE HERE ON IMPORTANT BUSINESS</a:t>
            </a:r>
            <a:r>
              <a:rPr lang="en-US" dirty="0" smtClean="0"/>
              <a:t>.</a:t>
            </a:r>
            <a:r>
              <a:rPr lang="en-US" dirty="0"/>
              <a:t> </a:t>
            </a: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WE WOULD </a:t>
            </a:r>
            <a:r>
              <a:rPr lang="en-US" dirty="0"/>
              <a:t>LIKE TO INVITE </a:t>
            </a:r>
            <a:r>
              <a:rPr lang="en-US" dirty="0" smtClean="0"/>
              <a:t>YOU TO </a:t>
            </a:r>
            <a:r>
              <a:rPr lang="en-US" dirty="0"/>
              <a:t>A FANCY FISH </a:t>
            </a:r>
            <a:r>
              <a:rPr lang="en-US" dirty="0" smtClean="0"/>
              <a:t>SOIREE!</a:t>
            </a:r>
          </a:p>
        </p:txBody>
      </p:sp>
    </p:spTree>
    <p:extLst>
      <p:ext uri="{BB962C8B-B14F-4D97-AF65-F5344CB8AC3E}">
        <p14:creationId xmlns:p14="http://schemas.microsoft.com/office/powerpoint/2010/main" val="128544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15"/>
    </mc:Choice>
    <mc:Fallback xmlns="">
      <p:transition spd="slow" advTm="13315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</p:spPr>
        <p:txBody>
          <a:bodyPr anchor="ctr" anchorCtr="1">
            <a:normAutofit/>
          </a:bodyPr>
          <a:lstStyle/>
          <a:p>
            <a:pPr marL="0" indent="0" algn="ctr">
              <a:buNone/>
            </a:pPr>
            <a:r>
              <a:rPr lang="en-US" b="1" dirty="0"/>
              <a:t>FANCY FISH</a:t>
            </a:r>
            <a:r>
              <a:rPr lang="en-US" b="1" dirty="0" smtClean="0"/>
              <a:t>:</a:t>
            </a:r>
          </a:p>
          <a:p>
            <a:pPr marL="0" indent="0" algn="ctr">
              <a:buNone/>
            </a:pPr>
            <a:r>
              <a:rPr lang="en-US" dirty="0" smtClean="0"/>
              <a:t>WE HOPE YOU’LL ATTEND, ’CAUSE ALL OF OUR FRIENDS</a:t>
            </a:r>
          </a:p>
          <a:p>
            <a:pPr marL="0" indent="0" algn="ctr">
              <a:buNone/>
            </a:pPr>
            <a:r>
              <a:rPr lang="en-US" dirty="0" smtClean="0"/>
              <a:t>THINK YOU ARE JUST THE TRENDIEST THING.</a:t>
            </a:r>
          </a:p>
          <a:p>
            <a:pPr marL="0" indent="0" algn="ctr">
              <a:buNone/>
            </a:pPr>
            <a:r>
              <a:rPr lang="en-US" dirty="0" smtClean="0"/>
              <a:t>TO EV’RY EVENT AT WHICH YOU PRESENT,</a:t>
            </a:r>
          </a:p>
          <a:p>
            <a:pPr marL="0" indent="0" algn="ctr">
              <a:buNone/>
            </a:pPr>
            <a:r>
              <a:rPr lang="en-US" dirty="0" smtClean="0"/>
              <a:t>YOU LEND SUCH A SENSE OF CELEBRITY!</a:t>
            </a:r>
          </a:p>
          <a:p>
            <a:pPr marL="0" indent="0" algn="ctr">
              <a:buNone/>
            </a:pPr>
            <a:r>
              <a:rPr lang="en-US" dirty="0" smtClean="0"/>
              <a:t>YOUR SCALES REALLY CATCH THE EYE!</a:t>
            </a:r>
          </a:p>
          <a:p>
            <a:pPr marL="0" indent="0" algn="ctr">
              <a:buNone/>
            </a:pPr>
            <a:r>
              <a:rPr lang="en-US" b="1" dirty="0" smtClean="0"/>
              <a:t>RAINBOW FISH:			SILVER SCALES</a:t>
            </a:r>
            <a:r>
              <a:rPr lang="en-US" dirty="0" smtClean="0"/>
              <a:t>:</a:t>
            </a:r>
          </a:p>
          <a:p>
            <a:pPr marL="0" indent="0" algn="ctr">
              <a:buNone/>
            </a:pPr>
            <a:r>
              <a:rPr lang="en-US" dirty="0" smtClean="0"/>
              <a:t>WELL, I GUESS I COULD </a:t>
            </a:r>
            <a:r>
              <a:rPr lang="en-US" dirty="0"/>
              <a:t>		WELL</a:t>
            </a:r>
            <a:r>
              <a:rPr lang="en-US"/>
              <a:t>, </a:t>
            </a:r>
            <a:r>
              <a:rPr lang="en-US" smtClean="0"/>
              <a:t>WE </a:t>
            </a:r>
            <a:r>
              <a:rPr lang="en-US" dirty="0"/>
              <a:t>GUESS </a:t>
            </a:r>
            <a:r>
              <a:rPr lang="en-US" dirty="0" smtClean="0"/>
              <a:t>WE </a:t>
            </a:r>
            <a:r>
              <a:rPr lang="en-US" dirty="0"/>
              <a:t>COULD </a:t>
            </a: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TRY </a:t>
            </a:r>
            <a:r>
              <a:rPr lang="en-US" dirty="0"/>
              <a:t>TO FLOAT BY</a:t>
            </a:r>
            <a:r>
              <a:rPr lang="en-US" dirty="0" smtClean="0"/>
              <a:t>…			</a:t>
            </a:r>
            <a:r>
              <a:rPr lang="en-US" dirty="0"/>
              <a:t> TRY TO FLOAT BY…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5359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14"/>
    </mc:Choice>
    <mc:Fallback xmlns="">
      <p:transition spd="slow" advTm="22614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</p:spPr>
        <p:txBody>
          <a:bodyPr anchor="ctr" anchorCtr="1">
            <a:normAutofit/>
          </a:bodyPr>
          <a:lstStyle/>
          <a:p>
            <a:pPr marL="0" indent="0" algn="ctr">
              <a:buNone/>
            </a:pPr>
            <a:r>
              <a:rPr lang="en-US" b="1" dirty="0"/>
              <a:t>ENSEMBLE: </a:t>
            </a:r>
            <a:endParaRPr lang="en-US" b="1" dirty="0" smtClean="0"/>
          </a:p>
          <a:p>
            <a:pPr marL="0" indent="0" algn="ctr">
              <a:buNone/>
            </a:pPr>
            <a:r>
              <a:rPr lang="en-US" dirty="0" smtClean="0"/>
              <a:t>WAY </a:t>
            </a:r>
            <a:r>
              <a:rPr lang="en-US" dirty="0"/>
              <a:t>OUT IN THE WIDE BLUE </a:t>
            </a:r>
            <a:r>
              <a:rPr lang="en-US" dirty="0" smtClean="0"/>
              <a:t>OCEAN</a:t>
            </a:r>
          </a:p>
          <a:p>
            <a:pPr marL="0" indent="0" algn="ctr">
              <a:buNone/>
            </a:pPr>
            <a:r>
              <a:rPr lang="en-US" dirty="0" smtClean="0"/>
              <a:t>UNDERNEATH </a:t>
            </a:r>
            <a:r>
              <a:rPr lang="en-US" dirty="0"/>
              <a:t>THE CRASHING </a:t>
            </a:r>
            <a:r>
              <a:rPr lang="en-US" dirty="0" smtClean="0"/>
              <a:t>WAVES</a:t>
            </a:r>
          </a:p>
          <a:p>
            <a:pPr marL="0" indent="0" algn="ctr">
              <a:buNone/>
            </a:pPr>
            <a:r>
              <a:rPr lang="en-US" dirty="0" smtClean="0"/>
              <a:t>THERE’S </a:t>
            </a:r>
            <a:r>
              <a:rPr lang="en-US" dirty="0"/>
              <a:t>A WORLD OF LIGHT AND </a:t>
            </a:r>
            <a:r>
              <a:rPr lang="en-US" dirty="0" smtClean="0"/>
              <a:t>MOTION</a:t>
            </a:r>
          </a:p>
          <a:p>
            <a:pPr marL="0" indent="0" algn="ctr">
              <a:buNone/>
            </a:pPr>
            <a:r>
              <a:rPr lang="en-US" dirty="0" smtClean="0"/>
              <a:t>WHERE </a:t>
            </a:r>
            <a:r>
              <a:rPr lang="en-US" dirty="0"/>
              <a:t>THE FISH ALL PLAY THEIR </a:t>
            </a:r>
            <a:r>
              <a:rPr lang="en-US" dirty="0" smtClean="0"/>
              <a:t>GAMES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48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35"/>
    </mc:Choice>
    <mc:Fallback xmlns="">
      <p:transition spd="slow" advTm="20435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</p:spPr>
        <p:txBody>
          <a:bodyPr anchor="ctr" anchorCtr="1">
            <a:normAutofit/>
          </a:bodyPr>
          <a:lstStyle/>
          <a:p>
            <a:pPr marL="0" indent="0" algn="ctr">
              <a:buNone/>
            </a:pPr>
            <a:r>
              <a:rPr lang="en-US" b="1" dirty="0"/>
              <a:t>RAINBOW FISH</a:t>
            </a:r>
            <a:r>
              <a:rPr lang="en-US" b="1" dirty="0" smtClean="0"/>
              <a:t>:</a:t>
            </a:r>
          </a:p>
          <a:p>
            <a:pPr marL="0" indent="0" algn="ctr">
              <a:buNone/>
            </a:pPr>
            <a:r>
              <a:rPr lang="en-US" dirty="0" smtClean="0"/>
              <a:t>YEAH</a:t>
            </a:r>
            <a:r>
              <a:rPr lang="en-US" dirty="0"/>
              <a:t>, EV’RYWHERE I </a:t>
            </a:r>
            <a:r>
              <a:rPr lang="en-US" dirty="0" smtClean="0"/>
              <a:t>GO</a:t>
            </a:r>
          </a:p>
          <a:p>
            <a:pPr marL="0" indent="0" algn="ctr">
              <a:buNone/>
            </a:pPr>
            <a:r>
              <a:rPr lang="en-US" dirty="0" smtClean="0"/>
              <a:t>I’M </a:t>
            </a:r>
            <a:r>
              <a:rPr lang="en-US" dirty="0"/>
              <a:t>THE CENTER OF ATTENTION</a:t>
            </a:r>
            <a:r>
              <a:rPr lang="en-US" dirty="0" smtClean="0"/>
              <a:t>.</a:t>
            </a:r>
          </a:p>
          <a:p>
            <a:pPr marL="0" indent="0" algn="ctr">
              <a:buNone/>
            </a:pPr>
            <a:r>
              <a:rPr lang="en-US" dirty="0" smtClean="0"/>
              <a:t>EV’RYBODY </a:t>
            </a:r>
            <a:r>
              <a:rPr lang="en-US" dirty="0"/>
              <a:t>LOVES ME</a:t>
            </a:r>
            <a:r>
              <a:rPr lang="en-US" dirty="0" smtClean="0"/>
              <a:t>.</a:t>
            </a:r>
          </a:p>
          <a:p>
            <a:pPr marL="0" indent="0" algn="ctr">
              <a:buNone/>
            </a:pPr>
            <a:r>
              <a:rPr lang="en-US" dirty="0" smtClean="0"/>
              <a:t>I’M </a:t>
            </a:r>
            <a:r>
              <a:rPr lang="en-US" dirty="0"/>
              <a:t>A PUBLIC OBSESSION</a:t>
            </a:r>
            <a:r>
              <a:rPr lang="en-US" dirty="0" smtClean="0"/>
              <a:t>.</a:t>
            </a:r>
          </a:p>
          <a:p>
            <a:pPr marL="0" indent="0" algn="ctr">
              <a:buNone/>
            </a:pPr>
            <a:r>
              <a:rPr lang="en-US" b="1" dirty="0"/>
              <a:t>RAINBOW FISH/SILVER SCALES: </a:t>
            </a:r>
          </a:p>
          <a:p>
            <a:pPr marL="0" indent="0" algn="ctr">
              <a:buNone/>
            </a:pPr>
            <a:r>
              <a:rPr lang="en-US" dirty="0"/>
              <a:t>THE MOMENT THEY NOTICE</a:t>
            </a:r>
          </a:p>
          <a:p>
            <a:pPr marL="0" indent="0" algn="ctr">
              <a:buNone/>
            </a:pPr>
            <a:r>
              <a:rPr lang="en-US" dirty="0"/>
              <a:t>THEY’RE FLOATING IN THE PRESENCE</a:t>
            </a:r>
          </a:p>
          <a:p>
            <a:pPr marL="0" indent="0" algn="ctr">
              <a:buNone/>
            </a:pPr>
            <a:r>
              <a:rPr lang="en-US" dirty="0"/>
              <a:t>OF AN IRIDESCENT, LUMINARY LEGEND,</a:t>
            </a:r>
          </a:p>
          <a:p>
            <a:pPr marL="0" indent="0" algn="ctr">
              <a:buNone/>
            </a:pPr>
            <a:r>
              <a:rPr lang="en-US" dirty="0"/>
              <a:t>THEY GO CRAZY</a:t>
            </a:r>
            <a:r>
              <a:rPr lang="en-US" dirty="0" smtClean="0"/>
              <a:t>!</a:t>
            </a:r>
          </a:p>
          <a:p>
            <a:pPr marL="0" indent="0" algn="ctr">
              <a:buNone/>
            </a:pPr>
            <a:r>
              <a:rPr lang="en-US" b="1" dirty="0"/>
              <a:t>ENSEMBLE: </a:t>
            </a:r>
          </a:p>
          <a:p>
            <a:pPr marL="0" indent="0" algn="ctr">
              <a:buNone/>
            </a:pPr>
            <a:r>
              <a:rPr lang="en-US" dirty="0"/>
              <a:t>EEE</a:t>
            </a:r>
            <a:r>
              <a:rPr lang="en-US" dirty="0" smtClean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85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72"/>
    </mc:Choice>
    <mc:Fallback xmlns="">
      <p:transition spd="slow" advTm="17172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</p:spPr>
        <p:txBody>
          <a:bodyPr anchor="ctr" anchorCtr="1">
            <a:normAutofit/>
          </a:bodyPr>
          <a:lstStyle/>
          <a:p>
            <a:pPr marL="0" indent="0" algn="ctr">
              <a:buNone/>
            </a:pPr>
            <a:r>
              <a:rPr lang="en-US" b="1" dirty="0" smtClean="0"/>
              <a:t>RAINBOW FISH:  </a:t>
            </a:r>
          </a:p>
          <a:p>
            <a:pPr marL="0" indent="0" algn="ctr">
              <a:buNone/>
            </a:pPr>
            <a:r>
              <a:rPr lang="en-US" dirty="0" smtClean="0"/>
              <a:t>THEY </a:t>
            </a:r>
            <a:r>
              <a:rPr lang="en-US" dirty="0"/>
              <a:t>GO CRAZY FOR ME</a:t>
            </a:r>
            <a:r>
              <a:rPr lang="en-US" dirty="0" smtClean="0"/>
              <a:t>.</a:t>
            </a:r>
          </a:p>
          <a:p>
            <a:pPr marL="0" indent="0" algn="ctr">
              <a:buNone/>
            </a:pPr>
            <a:r>
              <a:rPr lang="en-US" b="1" dirty="0" smtClean="0"/>
              <a:t>ENSEMBLE:</a:t>
            </a:r>
          </a:p>
          <a:p>
            <a:pPr marL="0" indent="0" algn="ctr">
              <a:buNone/>
            </a:pPr>
            <a:r>
              <a:rPr lang="en-US" dirty="0" smtClean="0"/>
              <a:t>OOO!</a:t>
            </a:r>
          </a:p>
          <a:p>
            <a:pPr marL="0" indent="0" algn="ctr">
              <a:buNone/>
            </a:pPr>
            <a:r>
              <a:rPr lang="en-US" b="1" dirty="0" smtClean="0"/>
              <a:t>RAINBOW </a:t>
            </a:r>
            <a:r>
              <a:rPr lang="en-US" b="1" dirty="0"/>
              <a:t>FISH/SILVER SCALES</a:t>
            </a:r>
            <a:r>
              <a:rPr lang="en-US" b="1" dirty="0" smtClean="0"/>
              <a:t>: </a:t>
            </a:r>
          </a:p>
          <a:p>
            <a:pPr marL="0" indent="0" algn="ctr">
              <a:buNone/>
            </a:pPr>
            <a:r>
              <a:rPr lang="en-US" dirty="0" smtClean="0"/>
              <a:t>AND </a:t>
            </a:r>
            <a:r>
              <a:rPr lang="en-US" dirty="0"/>
              <a:t>THAT’S THE WAY IT’S SUPPOSED TO BE</a:t>
            </a:r>
            <a:r>
              <a:rPr lang="en-US" dirty="0" smtClean="0"/>
              <a:t>.</a:t>
            </a:r>
          </a:p>
          <a:p>
            <a:pPr marL="0" indent="0" algn="ctr">
              <a:buNone/>
            </a:pPr>
            <a:r>
              <a:rPr lang="en-US" b="1" dirty="0" smtClean="0"/>
              <a:t>ENSEMBLE:  </a:t>
            </a:r>
          </a:p>
          <a:p>
            <a:pPr marL="0" indent="0" algn="ctr">
              <a:buNone/>
            </a:pPr>
            <a:r>
              <a:rPr lang="en-US" dirty="0" smtClean="0"/>
              <a:t>AHH!</a:t>
            </a:r>
          </a:p>
          <a:p>
            <a:pPr marL="0" indent="0" algn="ctr">
              <a:buNone/>
            </a:pPr>
            <a:r>
              <a:rPr lang="en-US" b="1" dirty="0" smtClean="0"/>
              <a:t>RAINBOW FISH: 			SILVER </a:t>
            </a:r>
            <a:r>
              <a:rPr lang="en-US" b="1" dirty="0"/>
              <a:t>SCALES</a:t>
            </a:r>
            <a:r>
              <a:rPr lang="en-US" b="1" dirty="0" smtClean="0"/>
              <a:t>:</a:t>
            </a:r>
          </a:p>
          <a:p>
            <a:pPr marL="0" indent="0" algn="ctr">
              <a:buNone/>
            </a:pPr>
            <a:r>
              <a:rPr lang="en-US" dirty="0" smtClean="0"/>
              <a:t>’CAUSE </a:t>
            </a:r>
            <a:r>
              <a:rPr lang="en-US" dirty="0"/>
              <a:t>I’M AMAZING!		’CAUSE </a:t>
            </a:r>
            <a:r>
              <a:rPr lang="en-US" dirty="0" smtClean="0"/>
              <a:t>WE’RE </a:t>
            </a:r>
            <a:r>
              <a:rPr lang="en-US" dirty="0"/>
              <a:t>AMAZING!</a:t>
            </a:r>
          </a:p>
          <a:p>
            <a:pPr marL="0" indent="0" algn="ctr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3744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42"/>
    </mc:Choice>
    <mc:Fallback xmlns="">
      <p:transition spd="slow" advTm="8442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</p:spPr>
        <p:txBody>
          <a:bodyPr anchor="ctr" anchorCtr="1">
            <a:normAutofit/>
          </a:bodyPr>
          <a:lstStyle/>
          <a:p>
            <a:pPr marL="0" indent="0" algn="ctr">
              <a:buNone/>
            </a:pPr>
            <a:r>
              <a:rPr lang="en-US" b="1" dirty="0"/>
              <a:t>ENSEMBLE: </a:t>
            </a:r>
            <a:endParaRPr lang="en-US" b="1" dirty="0" smtClean="0"/>
          </a:p>
          <a:p>
            <a:pPr marL="0" indent="0" algn="ctr">
              <a:buNone/>
            </a:pPr>
            <a:r>
              <a:rPr lang="en-US" dirty="0" smtClean="0"/>
              <a:t>EV’RYONE </a:t>
            </a:r>
            <a:r>
              <a:rPr lang="en-US" dirty="0"/>
              <a:t>LOOK AT THE RAINBOW FISH</a:t>
            </a:r>
            <a:r>
              <a:rPr lang="en-US" dirty="0" smtClean="0"/>
              <a:t>!</a:t>
            </a:r>
          </a:p>
          <a:p>
            <a:pPr marL="0" indent="0" algn="ctr">
              <a:buNone/>
            </a:pPr>
            <a:r>
              <a:rPr lang="en-US" dirty="0" smtClean="0"/>
              <a:t>OH</a:t>
            </a:r>
            <a:r>
              <a:rPr lang="en-US" dirty="0"/>
              <a:t>, WHAT A BEAUTIFUL SIGHT TO SEE</a:t>
            </a:r>
            <a:r>
              <a:rPr lang="en-US" dirty="0" smtClean="0"/>
              <a:t>.</a:t>
            </a:r>
          </a:p>
          <a:p>
            <a:pPr marL="0" indent="0" algn="ctr">
              <a:buNone/>
            </a:pPr>
            <a:r>
              <a:rPr lang="en-US" dirty="0" smtClean="0"/>
              <a:t>EV’RYONE </a:t>
            </a:r>
            <a:r>
              <a:rPr lang="en-US" dirty="0"/>
              <a:t>LOOK AT THE RAINBOW FISH</a:t>
            </a:r>
            <a:r>
              <a:rPr lang="en-US" dirty="0" smtClean="0"/>
              <a:t>!</a:t>
            </a:r>
          </a:p>
          <a:p>
            <a:pPr marL="0" indent="0" algn="ctr">
              <a:buNone/>
            </a:pPr>
            <a:r>
              <a:rPr lang="en-US" b="1" dirty="0"/>
              <a:t>RAINBOW FISH</a:t>
            </a:r>
            <a:r>
              <a:rPr lang="en-US" dirty="0" smtClean="0"/>
              <a:t>:</a:t>
            </a:r>
          </a:p>
          <a:p>
            <a:pPr marL="0" indent="0" algn="ctr">
              <a:buNone/>
            </a:pPr>
            <a:r>
              <a:rPr lang="en-US" dirty="0" smtClean="0"/>
              <a:t>NO</a:t>
            </a:r>
            <a:r>
              <a:rPr lang="en-US" dirty="0"/>
              <a:t>, THERE’S NEVER BEEN ANOTHER ONE QUITE LIKE ME!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2657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88"/>
    </mc:Choice>
    <mc:Fallback xmlns="">
      <p:transition spd="slow" advTm="13988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</p:spPr>
        <p:txBody>
          <a:bodyPr numCol="2" anchor="ctr" anchorCtr="1">
            <a:normAutofit/>
          </a:bodyPr>
          <a:lstStyle/>
          <a:p>
            <a:pPr marL="0" indent="0" algn="ctr">
              <a:buNone/>
            </a:pPr>
            <a:endParaRPr lang="en-US" b="1" dirty="0" smtClean="0"/>
          </a:p>
          <a:p>
            <a:pPr marL="0" indent="0" algn="ctr">
              <a:buNone/>
            </a:pPr>
            <a:r>
              <a:rPr lang="en-US" b="1" dirty="0" smtClean="0"/>
              <a:t>ENSEMBLE</a:t>
            </a:r>
            <a:r>
              <a:rPr lang="en-US" b="1" dirty="0"/>
              <a:t>: </a:t>
            </a:r>
            <a:r>
              <a:rPr lang="en-US" b="1" dirty="0" smtClean="0"/>
              <a:t> </a:t>
            </a:r>
          </a:p>
          <a:p>
            <a:pPr marL="0" indent="0" algn="ctr">
              <a:buNone/>
            </a:pPr>
            <a:r>
              <a:rPr lang="en-US" dirty="0" smtClean="0"/>
              <a:t>YOU’RE </a:t>
            </a:r>
            <a:r>
              <a:rPr lang="en-US" dirty="0"/>
              <a:t>THE CREAM OF THE CROP</a:t>
            </a:r>
            <a:r>
              <a:rPr lang="en-US" dirty="0" smtClean="0"/>
              <a:t>.</a:t>
            </a:r>
          </a:p>
          <a:p>
            <a:pPr marL="0" indent="0" algn="ctr">
              <a:buNone/>
            </a:pPr>
            <a:r>
              <a:rPr lang="en-US" dirty="0" smtClean="0"/>
              <a:t>YOU’RE </a:t>
            </a:r>
            <a:r>
              <a:rPr lang="en-US" dirty="0"/>
              <a:t>THE TIP OF THE TOP</a:t>
            </a:r>
            <a:r>
              <a:rPr lang="en-US" dirty="0" smtClean="0"/>
              <a:t>.</a:t>
            </a:r>
          </a:p>
          <a:p>
            <a:pPr marL="0" indent="0" algn="ctr">
              <a:buNone/>
            </a:pPr>
            <a:endParaRPr lang="en-US" b="1" dirty="0" smtClean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endParaRPr lang="en-US" b="1" dirty="0" smtClean="0"/>
          </a:p>
          <a:p>
            <a:pPr marL="0" indent="0" algn="ctr">
              <a:buNone/>
            </a:pPr>
            <a:r>
              <a:rPr lang="en-US" b="1" dirty="0" smtClean="0"/>
              <a:t>ENSEMBLE</a:t>
            </a:r>
            <a:r>
              <a:rPr lang="en-US" b="1" dirty="0"/>
              <a:t>: </a:t>
            </a:r>
            <a:endParaRPr lang="en-US" b="1" dirty="0" smtClean="0"/>
          </a:p>
          <a:p>
            <a:pPr marL="0" indent="0" algn="ctr">
              <a:buNone/>
            </a:pPr>
            <a:r>
              <a:rPr lang="en-US" dirty="0" smtClean="0"/>
              <a:t>AND </a:t>
            </a:r>
            <a:r>
              <a:rPr lang="en-US" dirty="0"/>
              <a:t>WE’RE </a:t>
            </a:r>
            <a:r>
              <a:rPr lang="en-US" dirty="0" smtClean="0"/>
              <a:t>ALL </a:t>
            </a:r>
            <a:r>
              <a:rPr lang="en-US" dirty="0"/>
              <a:t>SO </a:t>
            </a:r>
            <a:r>
              <a:rPr lang="en-US" dirty="0" smtClean="0"/>
              <a:t>IMPRESSED</a:t>
            </a:r>
          </a:p>
          <a:p>
            <a:pPr marL="0" indent="0" algn="ctr">
              <a:buNone/>
            </a:pPr>
            <a:r>
              <a:rPr lang="en-US" dirty="0" smtClean="0"/>
              <a:t>BY </a:t>
            </a:r>
            <a:r>
              <a:rPr lang="en-US" dirty="0"/>
              <a:t>THE WAY THAT YOU </a:t>
            </a:r>
            <a:r>
              <a:rPr lang="en-US" dirty="0" smtClean="0"/>
              <a:t>DRESS</a:t>
            </a:r>
          </a:p>
          <a:p>
            <a:pPr marL="0" indent="0" algn="ctr">
              <a:buNone/>
            </a:pPr>
            <a:r>
              <a:rPr lang="en-US" dirty="0" smtClean="0"/>
              <a:t>THAT </a:t>
            </a:r>
            <a:r>
              <a:rPr lang="en-US" dirty="0"/>
              <a:t>WE </a:t>
            </a:r>
            <a:r>
              <a:rPr lang="en-US" dirty="0" smtClean="0"/>
              <a:t>CLAMOR </a:t>
            </a:r>
            <a:r>
              <a:rPr lang="en-US" dirty="0"/>
              <a:t>INCESSANTLY! </a:t>
            </a: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 smtClean="0"/>
              <a:t>SILVER SCALES</a:t>
            </a:r>
            <a:r>
              <a:rPr lang="en-US" dirty="0" smtClean="0"/>
              <a:t>:</a:t>
            </a:r>
          </a:p>
          <a:p>
            <a:pPr marL="0" indent="0" algn="ctr">
              <a:buNone/>
            </a:pPr>
            <a:r>
              <a:rPr lang="en-US" dirty="0"/>
              <a:t>YOU’RE THE CREAM OF THE CROP.</a:t>
            </a:r>
          </a:p>
          <a:p>
            <a:pPr marL="0" indent="0" algn="ctr">
              <a:buNone/>
            </a:pPr>
            <a:r>
              <a:rPr lang="en-US" dirty="0"/>
              <a:t>YOU’RE THE TIP OF THE TOP</a:t>
            </a:r>
            <a:r>
              <a:rPr lang="en-US" dirty="0" smtClean="0"/>
              <a:t>.</a:t>
            </a:r>
          </a:p>
          <a:p>
            <a:pPr marL="0" indent="0" algn="ctr">
              <a:buNone/>
            </a:pPr>
            <a:endParaRPr lang="en-US" b="1" dirty="0" smtClean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 smtClean="0"/>
              <a:t> </a:t>
            </a:r>
            <a:endParaRPr lang="en-US" b="1" dirty="0"/>
          </a:p>
          <a:p>
            <a:pPr marL="0" indent="0" algn="ctr">
              <a:buNone/>
            </a:pPr>
            <a:r>
              <a:rPr lang="en-US" b="1" dirty="0"/>
              <a:t>SILVER SCALES</a:t>
            </a:r>
            <a:r>
              <a:rPr lang="en-US" dirty="0"/>
              <a:t>:</a:t>
            </a:r>
          </a:p>
          <a:p>
            <a:pPr marL="0" indent="0" algn="ctr">
              <a:buNone/>
            </a:pPr>
            <a:r>
              <a:rPr lang="en-US" dirty="0" smtClean="0"/>
              <a:t>AND THEY’RE ALL SO IMPRESSED</a:t>
            </a:r>
          </a:p>
          <a:p>
            <a:pPr marL="0" indent="0" algn="ctr">
              <a:buNone/>
            </a:pPr>
            <a:r>
              <a:rPr lang="en-US" dirty="0" smtClean="0"/>
              <a:t>BY </a:t>
            </a:r>
            <a:r>
              <a:rPr lang="en-US" dirty="0"/>
              <a:t>THE WAY THAT YOU DRESS</a:t>
            </a:r>
          </a:p>
          <a:p>
            <a:pPr marL="0" indent="0" algn="ctr">
              <a:buNone/>
            </a:pPr>
            <a:r>
              <a:rPr lang="en-US" dirty="0"/>
              <a:t>THAT </a:t>
            </a:r>
            <a:r>
              <a:rPr lang="en-US" dirty="0" smtClean="0"/>
              <a:t>THEY CLAMOR </a:t>
            </a:r>
            <a:r>
              <a:rPr lang="en-US" dirty="0"/>
              <a:t>INCESSANTLY! </a:t>
            </a:r>
            <a:endParaRPr 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2430966" y="2386361"/>
            <a:ext cx="71367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RAINBOW FISH:</a:t>
            </a:r>
          </a:p>
          <a:p>
            <a:pPr algn="ctr"/>
            <a:r>
              <a:rPr lang="en-US" sz="2800" dirty="0"/>
              <a:t>EVERYBODY LOOKS UP TO ME.</a:t>
            </a:r>
          </a:p>
        </p:txBody>
      </p:sp>
    </p:spTree>
    <p:extLst>
      <p:ext uri="{BB962C8B-B14F-4D97-AF65-F5344CB8AC3E}">
        <p14:creationId xmlns:p14="http://schemas.microsoft.com/office/powerpoint/2010/main" val="26255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04"/>
    </mc:Choice>
    <mc:Fallback xmlns="">
      <p:transition spd="slow" advTm="13404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</p:spPr>
        <p:txBody>
          <a:bodyPr numCol="2" anchor="ctr" anchorCtr="1">
            <a:normAutofit/>
          </a:bodyPr>
          <a:lstStyle/>
          <a:p>
            <a:pPr marL="0" indent="0" algn="ctr">
              <a:buNone/>
            </a:pPr>
            <a:endParaRPr lang="en-US" b="1" dirty="0" smtClean="0"/>
          </a:p>
          <a:p>
            <a:pPr marL="0" indent="0" algn="ctr">
              <a:buNone/>
            </a:pPr>
            <a:endParaRPr lang="en-US" b="1" dirty="0" smtClean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endParaRPr lang="en-US" b="1" dirty="0" smtClean="0"/>
          </a:p>
          <a:p>
            <a:pPr marL="0" indent="0" algn="ctr">
              <a:buNone/>
            </a:pPr>
            <a:endParaRPr lang="en-US" b="1" dirty="0" smtClean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endParaRPr lang="en-US" b="1" dirty="0" smtClean="0"/>
          </a:p>
          <a:p>
            <a:pPr marL="0" indent="0" algn="ctr">
              <a:buNone/>
            </a:pPr>
            <a:r>
              <a:rPr lang="en-US" b="1" dirty="0" smtClean="0"/>
              <a:t>ENSEMBLE</a:t>
            </a:r>
            <a:r>
              <a:rPr lang="en-US" b="1" dirty="0"/>
              <a:t>: </a:t>
            </a:r>
            <a:endParaRPr lang="en-US" b="1" dirty="0" smtClean="0"/>
          </a:p>
          <a:p>
            <a:pPr marL="0" indent="0" algn="ctr">
              <a:buNone/>
            </a:pPr>
            <a:r>
              <a:rPr lang="en-US" dirty="0"/>
              <a:t>THE MOST BEAUTIFUL FISH IN THE SEA.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b="1" dirty="0" smtClean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endParaRPr lang="en-US" b="1" dirty="0" smtClean="0"/>
          </a:p>
          <a:p>
            <a:pPr marL="0" indent="0" algn="ctr">
              <a:buNone/>
            </a:pPr>
            <a:endParaRPr lang="en-US" b="1" dirty="0" smtClean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 smtClean="0"/>
              <a:t> </a:t>
            </a:r>
            <a:endParaRPr lang="en-US" b="1" dirty="0"/>
          </a:p>
          <a:p>
            <a:pPr marL="0" indent="0" algn="ctr">
              <a:buNone/>
            </a:pPr>
            <a:r>
              <a:rPr lang="en-US" b="1" dirty="0"/>
              <a:t>SILVER SCALES</a:t>
            </a:r>
            <a:r>
              <a:rPr lang="en-US" dirty="0"/>
              <a:t>:</a:t>
            </a:r>
          </a:p>
          <a:p>
            <a:pPr marL="0" indent="0" algn="ctr">
              <a:buNone/>
            </a:pPr>
            <a:r>
              <a:rPr lang="en-US" dirty="0"/>
              <a:t>THE MOST BEAUTIFUL FISH IN THE SEA.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16097" y="1717288"/>
            <a:ext cx="71367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RAINBOW FISH:</a:t>
            </a:r>
          </a:p>
          <a:p>
            <a:pPr algn="ctr"/>
            <a:r>
              <a:rPr lang="en-US" sz="2800" dirty="0"/>
              <a:t>THEY ALL WANT A GLIMPSE OF ME</a:t>
            </a:r>
            <a:r>
              <a:rPr lang="en-US" sz="2800" dirty="0" smtClean="0"/>
              <a:t>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3781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30"/>
    </mc:Choice>
    <mc:Fallback xmlns="">
      <p:transition spd="slow" advTm="853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</p:spPr>
        <p:txBody>
          <a:bodyPr anchor="ctr" anchorCtr="1">
            <a:normAutofit/>
          </a:bodyPr>
          <a:lstStyle/>
          <a:p>
            <a:pPr marL="0" indent="0" algn="ctr">
              <a:buNone/>
            </a:pPr>
            <a:r>
              <a:rPr lang="en-US" b="1" dirty="0"/>
              <a:t>LITTLE FISH: </a:t>
            </a:r>
            <a:r>
              <a:rPr lang="en-US" dirty="0"/>
              <a:t>Rainbow Fish, wait</a:t>
            </a:r>
            <a:r>
              <a:rPr lang="en-US" dirty="0" smtClean="0"/>
              <a:t>!</a:t>
            </a:r>
          </a:p>
          <a:p>
            <a:pPr marL="0" indent="0" algn="ctr">
              <a:buNone/>
            </a:pPr>
            <a:r>
              <a:rPr lang="en-US" b="1" dirty="0" smtClean="0"/>
              <a:t>SILVER </a:t>
            </a:r>
            <a:r>
              <a:rPr lang="en-US" b="1" dirty="0"/>
              <a:t>SCALE ONE: </a:t>
            </a:r>
            <a:r>
              <a:rPr lang="en-US" dirty="0"/>
              <a:t>Look at this little fish</a:t>
            </a:r>
            <a:r>
              <a:rPr lang="en-US" dirty="0" smtClean="0"/>
              <a:t>.</a:t>
            </a:r>
          </a:p>
          <a:p>
            <a:pPr marL="0" indent="0" algn="ctr">
              <a:buNone/>
            </a:pPr>
            <a:r>
              <a:rPr lang="en-US" b="1" dirty="0" smtClean="0"/>
              <a:t>SILVER </a:t>
            </a:r>
            <a:r>
              <a:rPr lang="en-US" b="1" dirty="0"/>
              <a:t>SCALE TWO: </a:t>
            </a:r>
            <a:r>
              <a:rPr lang="en-US" dirty="0"/>
              <a:t>Are you supposed to be here all by yourself</a:t>
            </a:r>
            <a:r>
              <a:rPr lang="en-US" dirty="0" smtClean="0"/>
              <a:t>?</a:t>
            </a:r>
          </a:p>
          <a:p>
            <a:pPr marL="0" indent="0" algn="ctr">
              <a:buNone/>
            </a:pPr>
            <a:r>
              <a:rPr lang="en-US" b="1" dirty="0" smtClean="0"/>
              <a:t>LITTLE </a:t>
            </a:r>
            <a:r>
              <a:rPr lang="en-US" b="1" dirty="0"/>
              <a:t>FISH: </a:t>
            </a:r>
            <a:r>
              <a:rPr lang="en-US" dirty="0"/>
              <a:t>Well, I’m supposed to be in school</a:t>
            </a:r>
            <a:r>
              <a:rPr lang="en-US" dirty="0" smtClean="0"/>
              <a:t>.</a:t>
            </a:r>
          </a:p>
          <a:p>
            <a:pPr marL="0" indent="0" algn="ctr">
              <a:buNone/>
            </a:pPr>
            <a:r>
              <a:rPr lang="en-US" b="1" dirty="0" smtClean="0"/>
              <a:t>RAINBOW </a:t>
            </a:r>
            <a:r>
              <a:rPr lang="en-US" b="1" dirty="0"/>
              <a:t>FISH: </a:t>
            </a:r>
            <a:r>
              <a:rPr lang="en-US" dirty="0"/>
              <a:t>Huh. You know, I’ve never swum with a school. There’s never been another fish like me in the entire ocean</a:t>
            </a:r>
            <a:r>
              <a:rPr lang="en-US" dirty="0" smtClean="0"/>
              <a:t>.</a:t>
            </a:r>
          </a:p>
          <a:p>
            <a:pPr marL="0" indent="0" algn="ctr">
              <a:buNone/>
            </a:pPr>
            <a:r>
              <a:rPr lang="en-US" b="1" dirty="0" smtClean="0"/>
              <a:t>LITTLE </a:t>
            </a:r>
            <a:r>
              <a:rPr lang="en-US" b="1" dirty="0"/>
              <a:t>FISH: </a:t>
            </a:r>
            <a:r>
              <a:rPr lang="en-US" dirty="0"/>
              <a:t>That’s why I wanted to ask. I always see you swimming by yourself. Would you ever like to come swim with me in my school? </a:t>
            </a:r>
            <a:r>
              <a:rPr lang="en-US" dirty="0" smtClean="0"/>
              <a:t>(SILVER SCALES laugh.)</a:t>
            </a:r>
          </a:p>
        </p:txBody>
      </p:sp>
    </p:spTree>
    <p:extLst>
      <p:ext uri="{BB962C8B-B14F-4D97-AF65-F5344CB8AC3E}">
        <p14:creationId xmlns:p14="http://schemas.microsoft.com/office/powerpoint/2010/main" val="315267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42"/>
    </mc:Choice>
    <mc:Fallback xmlns="">
      <p:transition spd="slow" advTm="23542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</p:spPr>
        <p:txBody>
          <a:bodyPr anchor="ctr" anchorCtr="1">
            <a:normAutofit/>
          </a:bodyPr>
          <a:lstStyle/>
          <a:p>
            <a:pPr marL="0" indent="0" algn="ctr">
              <a:buNone/>
            </a:pPr>
            <a:r>
              <a:rPr lang="en-US" b="1" dirty="0"/>
              <a:t>RAINBOW FISH: </a:t>
            </a:r>
            <a:r>
              <a:rPr lang="en-US" dirty="0"/>
              <a:t>But I don’t think I’d fit in</a:t>
            </a:r>
            <a:r>
              <a:rPr lang="en-US" dirty="0" smtClean="0"/>
              <a:t>.</a:t>
            </a:r>
          </a:p>
          <a:p>
            <a:pPr marL="0" indent="0" algn="ctr">
              <a:buNone/>
            </a:pPr>
            <a:r>
              <a:rPr lang="en-US" b="1" dirty="0" smtClean="0"/>
              <a:t>LITTLE </a:t>
            </a:r>
            <a:r>
              <a:rPr lang="en-US" b="1" dirty="0"/>
              <a:t>FISH: </a:t>
            </a:r>
            <a:r>
              <a:rPr lang="en-US" dirty="0"/>
              <a:t>But you would! Ms. Minnow says we should always try to include everyone</a:t>
            </a:r>
            <a:r>
              <a:rPr lang="en-US" dirty="0" smtClean="0"/>
              <a:t>.</a:t>
            </a:r>
          </a:p>
          <a:p>
            <a:pPr marL="0" indent="0" algn="ctr">
              <a:buNone/>
            </a:pPr>
            <a:r>
              <a:rPr lang="en-US" b="1" dirty="0" smtClean="0"/>
              <a:t>RAINBOW </a:t>
            </a:r>
            <a:r>
              <a:rPr lang="en-US" b="1" dirty="0"/>
              <a:t>FISH: </a:t>
            </a:r>
            <a:r>
              <a:rPr lang="en-US" dirty="0"/>
              <a:t>Yeah, but I’m not everyone. I’m the Rainbow Fish. Who else has scales like these</a:t>
            </a:r>
            <a:r>
              <a:rPr lang="en-US" dirty="0" smtClean="0"/>
              <a:t>?</a:t>
            </a:r>
          </a:p>
          <a:p>
            <a:pPr marL="0" indent="0" algn="ctr">
              <a:buNone/>
            </a:pPr>
            <a:r>
              <a:rPr lang="en-US" b="1" dirty="0" smtClean="0"/>
              <a:t>SILVER </a:t>
            </a:r>
            <a:r>
              <a:rPr lang="en-US" b="1" dirty="0"/>
              <a:t>SCALE ONE: </a:t>
            </a:r>
            <a:r>
              <a:rPr lang="en-US" dirty="0"/>
              <a:t>Glimmer-glitz</a:t>
            </a:r>
            <a:r>
              <a:rPr lang="en-US" dirty="0" smtClean="0"/>
              <a:t>!</a:t>
            </a:r>
          </a:p>
          <a:p>
            <a:pPr marL="0" indent="0" algn="ctr">
              <a:buNone/>
            </a:pPr>
            <a:r>
              <a:rPr lang="en-US" b="1" dirty="0" smtClean="0"/>
              <a:t>SILVER </a:t>
            </a:r>
            <a:r>
              <a:rPr lang="en-US" b="1" dirty="0"/>
              <a:t>SCALE TWO: </a:t>
            </a:r>
            <a:r>
              <a:rPr lang="en-US" dirty="0" smtClean="0"/>
              <a:t>Shimmer-shine!</a:t>
            </a:r>
          </a:p>
          <a:p>
            <a:pPr marL="0" indent="0" algn="ctr">
              <a:buNone/>
            </a:pPr>
            <a:r>
              <a:rPr lang="en-US" b="1" dirty="0" smtClean="0"/>
              <a:t>LITTLE </a:t>
            </a:r>
            <a:r>
              <a:rPr lang="en-US" b="1" dirty="0"/>
              <a:t>FISH: </a:t>
            </a:r>
            <a:r>
              <a:rPr lang="en-US" dirty="0"/>
              <a:t>They really are amazing</a:t>
            </a:r>
            <a:r>
              <a:rPr lang="en-US" dirty="0" smtClean="0"/>
              <a:t>.</a:t>
            </a:r>
          </a:p>
          <a:p>
            <a:pPr marL="0" indent="0" algn="ctr">
              <a:buNone/>
            </a:pPr>
            <a:r>
              <a:rPr lang="en-US" b="1" dirty="0" smtClean="0"/>
              <a:t>SILVER </a:t>
            </a:r>
            <a:r>
              <a:rPr lang="en-US" b="1" dirty="0"/>
              <a:t>SCALES: </a:t>
            </a:r>
            <a:r>
              <a:rPr lang="en-US" dirty="0"/>
              <a:t>We know.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5899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50"/>
    </mc:Choice>
    <mc:Fallback xmlns="">
      <p:transition spd="slow" advTm="2375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</p:spPr>
        <p:txBody>
          <a:bodyPr anchor="ctr" anchorCtr="1">
            <a:normAutofit/>
          </a:bodyPr>
          <a:lstStyle/>
          <a:p>
            <a:pPr marL="0" indent="0" algn="ctr">
              <a:buNone/>
            </a:pPr>
            <a:r>
              <a:rPr lang="en-US" b="1" dirty="0"/>
              <a:t>LITTLE FISH</a:t>
            </a:r>
            <a:r>
              <a:rPr lang="en-US" b="1" dirty="0" smtClean="0"/>
              <a:t>:</a:t>
            </a:r>
          </a:p>
          <a:p>
            <a:pPr marL="0" indent="0" algn="ctr">
              <a:buNone/>
            </a:pPr>
            <a:r>
              <a:rPr lang="en-US" dirty="0" smtClean="0"/>
              <a:t>THEY’RE </a:t>
            </a:r>
            <a:r>
              <a:rPr lang="en-US" dirty="0"/>
              <a:t>INCREDIBLE</a:t>
            </a:r>
            <a:r>
              <a:rPr lang="en-US" dirty="0" smtClean="0"/>
              <a:t>.</a:t>
            </a:r>
          </a:p>
          <a:p>
            <a:pPr marL="0" indent="0" algn="ctr">
              <a:buNone/>
            </a:pPr>
            <a:r>
              <a:rPr lang="en-US" b="1" dirty="0" smtClean="0"/>
              <a:t>SILVER </a:t>
            </a:r>
            <a:r>
              <a:rPr lang="en-US" b="1" dirty="0"/>
              <a:t>SCALE ONE: </a:t>
            </a:r>
            <a:r>
              <a:rPr lang="en-US" dirty="0"/>
              <a:t>Oh, stop</a:t>
            </a:r>
            <a:r>
              <a:rPr lang="en-US" dirty="0" smtClean="0"/>
              <a:t>.</a:t>
            </a:r>
          </a:p>
          <a:p>
            <a:pPr marL="0" indent="0" algn="ctr">
              <a:buNone/>
            </a:pPr>
            <a:r>
              <a:rPr lang="en-US" b="1" dirty="0" smtClean="0"/>
              <a:t>LITTLE FISH</a:t>
            </a:r>
            <a:r>
              <a:rPr lang="en-US" dirty="0" smtClean="0"/>
              <a:t>: </a:t>
            </a:r>
          </a:p>
          <a:p>
            <a:pPr marL="0" indent="0" algn="ctr">
              <a:buNone/>
            </a:pPr>
            <a:r>
              <a:rPr lang="en-US" dirty="0" smtClean="0"/>
              <a:t>SO </a:t>
            </a:r>
            <a:r>
              <a:rPr lang="en-US" dirty="0"/>
              <a:t>INCREDIBLE</a:t>
            </a:r>
            <a:r>
              <a:rPr lang="en-US" dirty="0" smtClean="0"/>
              <a:t>!</a:t>
            </a:r>
          </a:p>
          <a:p>
            <a:pPr marL="0" indent="0" algn="ctr">
              <a:buNone/>
            </a:pPr>
            <a:r>
              <a:rPr lang="en-US" b="1" dirty="0" smtClean="0"/>
              <a:t>SILVER </a:t>
            </a:r>
            <a:r>
              <a:rPr lang="en-US" b="1" dirty="0"/>
              <a:t>SCALE TWO</a:t>
            </a:r>
            <a:r>
              <a:rPr lang="en-US" dirty="0"/>
              <a:t>: You’re welcome</a:t>
            </a:r>
            <a:r>
              <a:rPr lang="en-US" dirty="0" smtClean="0"/>
              <a:t>.</a:t>
            </a:r>
          </a:p>
          <a:p>
            <a:pPr marL="0" indent="0" algn="ctr">
              <a:buNone/>
            </a:pPr>
            <a:r>
              <a:rPr lang="en-US" b="1" dirty="0" smtClean="0"/>
              <a:t>LITTLE </a:t>
            </a:r>
            <a:r>
              <a:rPr lang="en-US" b="1" dirty="0"/>
              <a:t>FISH</a:t>
            </a:r>
            <a:r>
              <a:rPr lang="en-US" dirty="0" smtClean="0"/>
              <a:t>:</a:t>
            </a:r>
          </a:p>
          <a:p>
            <a:pPr marL="0" indent="0" algn="ctr">
              <a:buNone/>
            </a:pPr>
            <a:r>
              <a:rPr lang="en-US" dirty="0" smtClean="0"/>
              <a:t>THEY’RE </a:t>
            </a:r>
            <a:r>
              <a:rPr lang="en-US" dirty="0"/>
              <a:t>THE FINEST SCALES A FISH COULD EVER WEAR</a:t>
            </a:r>
            <a:r>
              <a:rPr lang="en-US" dirty="0" smtClean="0"/>
              <a:t>.</a:t>
            </a:r>
          </a:p>
          <a:p>
            <a:pPr marL="0" indent="0" algn="ctr">
              <a:buNone/>
            </a:pPr>
            <a:r>
              <a:rPr lang="en-US" b="1" dirty="0" smtClean="0"/>
              <a:t>RAINBOW </a:t>
            </a:r>
            <a:r>
              <a:rPr lang="en-US" b="1" dirty="0"/>
              <a:t>FISH</a:t>
            </a:r>
            <a:r>
              <a:rPr lang="en-US" dirty="0" smtClean="0"/>
              <a:t>:</a:t>
            </a:r>
          </a:p>
          <a:p>
            <a:pPr marL="0" indent="0" algn="ctr">
              <a:buNone/>
            </a:pPr>
            <a:r>
              <a:rPr lang="en-US" dirty="0" smtClean="0"/>
              <a:t>GO </a:t>
            </a:r>
            <a:r>
              <a:rPr lang="en-US" dirty="0"/>
              <a:t>AHEAD, I KNOW YOU LOVE TO STARE</a:t>
            </a:r>
            <a:r>
              <a:rPr lang="en-US" dirty="0" smtClean="0"/>
              <a:t>!</a:t>
            </a:r>
            <a:endParaRPr lang="en-US" b="1" dirty="0" smtClean="0"/>
          </a:p>
          <a:p>
            <a:pPr marL="0" indent="0" algn="ctr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6131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39"/>
    </mc:Choice>
    <mc:Fallback xmlns="">
      <p:transition spd="slow" advTm="15939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288"/>
            <a:ext cx="12192000" cy="6857999"/>
          </a:xfrm>
        </p:spPr>
        <p:txBody>
          <a:bodyPr numCol="2" anchor="ctr" anchorCtr="1">
            <a:normAutofit/>
          </a:bodyPr>
          <a:lstStyle/>
          <a:p>
            <a:pPr marL="0" indent="0" algn="ctr">
              <a:buNone/>
            </a:pPr>
            <a:endParaRPr lang="en-US" b="1" dirty="0" smtClean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 smtClean="0"/>
              <a:t>LITTLE FISH</a:t>
            </a:r>
            <a:r>
              <a:rPr lang="en-US" dirty="0" smtClean="0"/>
              <a:t>: 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THEY’RE WONDERFUL.</a:t>
            </a:r>
          </a:p>
          <a:p>
            <a:pPr marL="0" indent="0" algn="ctr">
              <a:buNone/>
            </a:pPr>
            <a:r>
              <a:rPr lang="en-US" b="1" dirty="0" smtClean="0"/>
              <a:t>RAINBOW FISH</a:t>
            </a:r>
            <a:r>
              <a:rPr lang="en-US" dirty="0" smtClean="0"/>
              <a:t>:</a:t>
            </a:r>
          </a:p>
          <a:p>
            <a:pPr marL="0" indent="0" algn="ctr">
              <a:buNone/>
            </a:pPr>
            <a:r>
              <a:rPr lang="en-US" dirty="0"/>
              <a:t>I </a:t>
            </a:r>
            <a:r>
              <a:rPr lang="en-US" dirty="0" smtClean="0"/>
              <a:t>KNOW </a:t>
            </a:r>
            <a:r>
              <a:rPr lang="en-US" dirty="0"/>
              <a:t>I’M </a:t>
            </a:r>
            <a:r>
              <a:rPr lang="en-US" dirty="0" smtClean="0"/>
              <a:t>WONDERFUL</a:t>
            </a:r>
            <a:r>
              <a:rPr lang="en-US" dirty="0"/>
              <a:t>!</a:t>
            </a:r>
          </a:p>
          <a:p>
            <a:pPr marL="0" indent="0" algn="ctr">
              <a:buNone/>
            </a:pPr>
            <a:r>
              <a:rPr lang="en-US" b="1" dirty="0"/>
              <a:t>LITTLE FISH:</a:t>
            </a:r>
          </a:p>
          <a:p>
            <a:pPr marL="0" indent="0" algn="ctr">
              <a:buNone/>
            </a:pPr>
            <a:r>
              <a:rPr lang="en-US" dirty="0"/>
              <a:t>AND I WONDER IF THERE’S ONE THAT YOU COULD SHARE?</a:t>
            </a:r>
          </a:p>
          <a:p>
            <a:pPr marL="0" indent="0" algn="ctr">
              <a:buNone/>
            </a:pPr>
            <a:r>
              <a:rPr lang="en-US" b="1" dirty="0"/>
              <a:t>RAINBOW FISH</a:t>
            </a:r>
            <a:r>
              <a:rPr lang="en-US" dirty="0" smtClean="0"/>
              <a:t>: What?!</a:t>
            </a: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b="1" dirty="0" smtClean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 smtClean="0"/>
              <a:t>SILVER SCALES:</a:t>
            </a:r>
          </a:p>
          <a:p>
            <a:pPr marL="0" indent="0" algn="ctr">
              <a:buNone/>
            </a:pPr>
            <a:r>
              <a:rPr lang="en-US" dirty="0" smtClean="0"/>
              <a:t>WE </a:t>
            </a:r>
            <a:r>
              <a:rPr lang="en-US" dirty="0"/>
              <a:t>KNOW </a:t>
            </a:r>
            <a:r>
              <a:rPr lang="en-US" dirty="0" smtClean="0"/>
              <a:t>WE’RE </a:t>
            </a:r>
            <a:r>
              <a:rPr lang="en-US" dirty="0"/>
              <a:t>WONDERFUL!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b="1" dirty="0"/>
              <a:t>SILVER SCALES</a:t>
            </a:r>
            <a:r>
              <a:rPr lang="en-US" b="1" dirty="0" smtClean="0"/>
              <a:t>: </a:t>
            </a:r>
            <a:r>
              <a:rPr lang="en-US" dirty="0" smtClean="0"/>
              <a:t>What?!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87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96"/>
    </mc:Choice>
    <mc:Fallback xmlns="">
      <p:transition spd="slow" advTm="13996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288"/>
            <a:ext cx="12192000" cy="6857999"/>
          </a:xfrm>
        </p:spPr>
        <p:txBody>
          <a:bodyPr numCol="2" anchor="ctr" anchorCtr="1">
            <a:normAutofit/>
          </a:bodyPr>
          <a:lstStyle/>
          <a:p>
            <a:pPr marL="0" indent="0" algn="ctr">
              <a:buNone/>
            </a:pPr>
            <a:r>
              <a:rPr lang="en-US" b="1" dirty="0" smtClean="0"/>
              <a:t>LITTLE FISH</a:t>
            </a:r>
            <a:r>
              <a:rPr lang="en-US" dirty="0" smtClean="0"/>
              <a:t>: </a:t>
            </a: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JUST </a:t>
            </a:r>
            <a:r>
              <a:rPr lang="en-US" dirty="0"/>
              <a:t>ONE SCALE</a:t>
            </a:r>
            <a:r>
              <a:rPr lang="en-US" dirty="0" smtClean="0"/>
              <a:t>!</a:t>
            </a:r>
          </a:p>
          <a:p>
            <a:pPr marL="0" indent="0" algn="ctr">
              <a:buNone/>
            </a:pPr>
            <a:r>
              <a:rPr lang="en-US" dirty="0" smtClean="0"/>
              <a:t>JUST </a:t>
            </a:r>
            <a:r>
              <a:rPr lang="en-US" dirty="0"/>
              <a:t>ONE TINY LITTLE SCALE! </a:t>
            </a:r>
          </a:p>
          <a:p>
            <a:pPr marL="0" indent="0" algn="ctr">
              <a:buNone/>
            </a:pPr>
            <a:r>
              <a:rPr lang="en-US" dirty="0" smtClean="0"/>
              <a:t>I’M </a:t>
            </a:r>
            <a:r>
              <a:rPr lang="en-US" dirty="0"/>
              <a:t>SURE THERE </a:t>
            </a:r>
            <a:r>
              <a:rPr lang="en-US" dirty="0" smtClean="0"/>
              <a:t>MUST BE </a:t>
            </a:r>
            <a:r>
              <a:rPr lang="en-US" dirty="0"/>
              <a:t>ONE YOU WOULDN’T MISS. 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IF </a:t>
            </a:r>
            <a:r>
              <a:rPr lang="en-US" dirty="0"/>
              <a:t>YOU SHARED WITH ME, </a:t>
            </a:r>
          </a:p>
          <a:p>
            <a:pPr marL="0" indent="0" algn="ctr">
              <a:buNone/>
            </a:pPr>
            <a:r>
              <a:rPr lang="en-US" dirty="0"/>
              <a:t>OH, HOW HAPPY </a:t>
            </a:r>
          </a:p>
          <a:p>
            <a:pPr marL="0" indent="0" algn="ctr">
              <a:buNone/>
            </a:pPr>
            <a:r>
              <a:rPr lang="en-US" dirty="0"/>
              <a:t>I WOULD BE! </a:t>
            </a:r>
          </a:p>
          <a:p>
            <a:pPr marL="0" indent="0" algn="ctr">
              <a:buNone/>
            </a:pPr>
            <a:r>
              <a:rPr lang="en-US" dirty="0" smtClean="0"/>
              <a:t>WITH </a:t>
            </a:r>
            <a:r>
              <a:rPr lang="en-US" dirty="0"/>
              <a:t>A SCALE FROM </a:t>
            </a:r>
          </a:p>
          <a:p>
            <a:pPr marL="0" indent="0" algn="ctr">
              <a:buNone/>
            </a:pPr>
            <a:r>
              <a:rPr lang="en-US" dirty="0"/>
              <a:t>THE RAINBOW FISH! </a:t>
            </a: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b="1" dirty="0" smtClean="0"/>
              <a:t>ENSEMBLE:</a:t>
            </a:r>
          </a:p>
          <a:p>
            <a:pPr marL="0" indent="0" algn="ctr">
              <a:buNone/>
            </a:pPr>
            <a:r>
              <a:rPr lang="en-US" dirty="0" smtClean="0"/>
              <a:t>THEY’RE </a:t>
            </a:r>
            <a:r>
              <a:rPr lang="en-US" dirty="0"/>
              <a:t>THE CREAM OF THE CROP!</a:t>
            </a:r>
          </a:p>
          <a:p>
            <a:pPr marL="0" indent="0" algn="ctr">
              <a:buNone/>
            </a:pPr>
            <a:r>
              <a:rPr lang="en-US" dirty="0"/>
              <a:t>THEY’RE THE TIP OF THE TOP!</a:t>
            </a:r>
          </a:p>
          <a:p>
            <a:pPr marL="0" indent="0" algn="ctr">
              <a:buNone/>
            </a:pPr>
            <a:r>
              <a:rPr lang="en-US" dirty="0"/>
              <a:t>THEY’RE THE BEST THERE’S EVER BEEN.</a:t>
            </a:r>
          </a:p>
          <a:p>
            <a:pPr marL="0" indent="0" algn="ctr">
              <a:buNone/>
            </a:pPr>
            <a:r>
              <a:rPr lang="en-US" dirty="0" smtClean="0"/>
              <a:t>EV’RYBODY </a:t>
            </a:r>
            <a:r>
              <a:rPr lang="en-US" dirty="0"/>
              <a:t>LOOKS UP TO THEM BECAUSE</a:t>
            </a:r>
            <a:r>
              <a:rPr lang="en-US" dirty="0" smtClean="0"/>
              <a:t>…</a:t>
            </a:r>
          </a:p>
          <a:p>
            <a:pPr marL="0" indent="0" algn="ctr">
              <a:buNone/>
            </a:pPr>
            <a:r>
              <a:rPr lang="en-US" dirty="0"/>
              <a:t>A BEAUTY BEYOND BELIEF!</a:t>
            </a:r>
          </a:p>
          <a:p>
            <a:pPr marL="0" indent="0" algn="ctr">
              <a:buNone/>
            </a:pPr>
            <a:r>
              <a:rPr lang="en-US" dirty="0"/>
              <a:t>THE TRENDIEST THINGS </a:t>
            </a:r>
          </a:p>
          <a:p>
            <a:pPr marL="0" indent="0" algn="ctr">
              <a:buNone/>
            </a:pPr>
            <a:r>
              <a:rPr lang="en-US" dirty="0"/>
              <a:t>ON THE REEF </a:t>
            </a:r>
          </a:p>
          <a:p>
            <a:pPr marL="0" indent="0" algn="ctr">
              <a:buNone/>
            </a:pPr>
            <a:r>
              <a:rPr lang="en-US" dirty="0"/>
              <a:t>ARE THE SCALES OF </a:t>
            </a:r>
          </a:p>
          <a:p>
            <a:pPr marL="0" indent="0" algn="ctr">
              <a:buNone/>
            </a:pPr>
            <a:r>
              <a:rPr lang="en-US" dirty="0"/>
              <a:t>THE RAINBOW FISH!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0" y="5903893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RAINBOW FISH</a:t>
            </a:r>
            <a:r>
              <a:rPr lang="en-US" sz="2800" dirty="0"/>
              <a:t>: No! </a:t>
            </a:r>
          </a:p>
          <a:p>
            <a:pPr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3902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724"/>
    </mc:Choice>
    <mc:Fallback xmlns="">
      <p:transition spd="slow" advTm="45724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</p:spPr>
        <p:txBody>
          <a:bodyPr anchor="ctr" anchorCtr="1">
            <a:normAutofit/>
          </a:bodyPr>
          <a:lstStyle/>
          <a:p>
            <a:pPr marL="0" indent="0" algn="ctr">
              <a:buNone/>
            </a:pPr>
            <a:r>
              <a:rPr lang="en-US" b="1" dirty="0" smtClean="0"/>
              <a:t>ENSEMBLE</a:t>
            </a:r>
            <a:r>
              <a:rPr lang="en-US" dirty="0" smtClean="0"/>
              <a:t>: </a:t>
            </a:r>
          </a:p>
          <a:p>
            <a:pPr marL="0" indent="0" algn="ctr">
              <a:buNone/>
            </a:pPr>
            <a:r>
              <a:rPr lang="en-US" dirty="0"/>
              <a:t>CAST YOUR EYES BELOW THE </a:t>
            </a:r>
            <a:r>
              <a:rPr lang="en-US" dirty="0" smtClean="0"/>
              <a:t>SURFACE</a:t>
            </a:r>
          </a:p>
          <a:p>
            <a:pPr marL="0" indent="0" algn="ctr">
              <a:buNone/>
            </a:pPr>
            <a:r>
              <a:rPr lang="en-US" dirty="0" smtClean="0"/>
              <a:t>HOLD </a:t>
            </a:r>
            <a:r>
              <a:rPr lang="en-US" dirty="0"/>
              <a:t>YOUR </a:t>
            </a:r>
            <a:r>
              <a:rPr lang="en-US" dirty="0" smtClean="0"/>
              <a:t>BREATH </a:t>
            </a:r>
          </a:p>
          <a:p>
            <a:pPr marL="0" indent="0" algn="ctr">
              <a:buNone/>
            </a:pPr>
            <a:r>
              <a:rPr lang="en-US" dirty="0" smtClean="0"/>
              <a:t>WE’RE </a:t>
            </a:r>
            <a:r>
              <a:rPr lang="en-US" dirty="0"/>
              <a:t>DIVING </a:t>
            </a:r>
            <a:r>
              <a:rPr lang="en-US" dirty="0" smtClean="0"/>
              <a:t>DEEP</a:t>
            </a:r>
          </a:p>
          <a:p>
            <a:pPr marL="0" indent="0" algn="ctr">
              <a:buNone/>
            </a:pPr>
            <a:r>
              <a:rPr lang="en-US" dirty="0" smtClean="0"/>
              <a:t>AS </a:t>
            </a:r>
            <a:r>
              <a:rPr lang="en-US" dirty="0"/>
              <a:t>WE PULL ASIDE THE </a:t>
            </a:r>
            <a:r>
              <a:rPr lang="en-US" dirty="0" smtClean="0"/>
              <a:t>CURTAIN</a:t>
            </a:r>
          </a:p>
          <a:p>
            <a:pPr marL="0" indent="0" algn="ctr">
              <a:buNone/>
            </a:pPr>
            <a:r>
              <a:rPr lang="en-US" dirty="0" smtClean="0"/>
              <a:t>TO </a:t>
            </a:r>
            <a:r>
              <a:rPr lang="en-US" dirty="0"/>
              <a:t>FIND THE WONDERS UNDERNEATH.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1949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96"/>
    </mc:Choice>
    <mc:Fallback xmlns="">
      <p:transition spd="slow" advTm="16796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</p:spPr>
        <p:txBody>
          <a:bodyPr anchor="ctr" anchorCtr="1">
            <a:normAutofit/>
          </a:bodyPr>
          <a:lstStyle/>
          <a:p>
            <a:pPr marL="0" indent="0" algn="ctr">
              <a:buNone/>
            </a:pPr>
            <a:r>
              <a:rPr lang="en-US" b="1" dirty="0" smtClean="0"/>
              <a:t>ENSEMBLE</a:t>
            </a:r>
            <a:r>
              <a:rPr lang="en-US" dirty="0" smtClean="0"/>
              <a:t>: </a:t>
            </a:r>
          </a:p>
          <a:p>
            <a:pPr marL="0" indent="0" algn="ctr">
              <a:buNone/>
            </a:pPr>
            <a:r>
              <a:rPr lang="en-US" dirty="0"/>
              <a:t>THROUGH A FOREST OF </a:t>
            </a:r>
            <a:r>
              <a:rPr lang="en-US" dirty="0" smtClean="0"/>
              <a:t>KELP</a:t>
            </a:r>
          </a:p>
          <a:p>
            <a:pPr marL="0" indent="0" algn="ctr">
              <a:buNone/>
            </a:pPr>
            <a:r>
              <a:rPr lang="en-US" dirty="0" smtClean="0"/>
              <a:t>MANY </a:t>
            </a:r>
            <a:r>
              <a:rPr lang="en-US" dirty="0"/>
              <a:t>MILES FROM THE </a:t>
            </a:r>
            <a:r>
              <a:rPr lang="en-US" dirty="0" smtClean="0"/>
              <a:t>SHORE</a:t>
            </a:r>
          </a:p>
          <a:p>
            <a:pPr marL="0" indent="0" algn="ctr">
              <a:buNone/>
            </a:pPr>
            <a:r>
              <a:rPr lang="en-US" dirty="0" smtClean="0"/>
              <a:t>THERE’S </a:t>
            </a:r>
            <a:r>
              <a:rPr lang="en-US" dirty="0"/>
              <a:t>A VOLCANIC </a:t>
            </a:r>
            <a:r>
              <a:rPr lang="en-US" dirty="0" smtClean="0"/>
              <a:t>SHELF</a:t>
            </a:r>
          </a:p>
          <a:p>
            <a:pPr marL="0" indent="0" algn="ctr">
              <a:buNone/>
            </a:pPr>
            <a:r>
              <a:rPr lang="en-US" dirty="0" smtClean="0"/>
              <a:t>RISING </a:t>
            </a:r>
            <a:r>
              <a:rPr lang="en-US" dirty="0"/>
              <a:t>UP FROM THE </a:t>
            </a:r>
            <a:r>
              <a:rPr lang="en-US" dirty="0" smtClean="0"/>
              <a:t>FLOOR</a:t>
            </a:r>
          </a:p>
          <a:p>
            <a:pPr marL="0" indent="0" algn="ctr">
              <a:buNone/>
            </a:pPr>
            <a:r>
              <a:rPr lang="en-US" dirty="0" smtClean="0"/>
              <a:t>AND </a:t>
            </a:r>
            <a:r>
              <a:rPr lang="en-US" dirty="0"/>
              <a:t>THAT’S WHERE YOU’LL </a:t>
            </a:r>
            <a:r>
              <a:rPr lang="en-US" dirty="0" smtClean="0"/>
              <a:t>FIND</a:t>
            </a:r>
          </a:p>
          <a:p>
            <a:pPr marL="0" indent="0" algn="ctr">
              <a:buNone/>
            </a:pPr>
            <a:r>
              <a:rPr lang="en-US" dirty="0" smtClean="0"/>
              <a:t>OUR </a:t>
            </a:r>
            <a:r>
              <a:rPr lang="en-US" dirty="0"/>
              <a:t>TINY KINGDOM OF </a:t>
            </a:r>
            <a:r>
              <a:rPr lang="en-US" dirty="0" smtClean="0"/>
              <a:t>CORAL</a:t>
            </a:r>
          </a:p>
        </p:txBody>
      </p:sp>
    </p:spTree>
    <p:extLst>
      <p:ext uri="{BB962C8B-B14F-4D97-AF65-F5344CB8AC3E}">
        <p14:creationId xmlns:p14="http://schemas.microsoft.com/office/powerpoint/2010/main" val="399519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64"/>
    </mc:Choice>
    <mc:Fallback xmlns="">
      <p:transition spd="slow" advTm="16164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</p:spPr>
        <p:txBody>
          <a:bodyPr anchor="ctr" anchorCtr="1">
            <a:normAutofit/>
          </a:bodyPr>
          <a:lstStyle/>
          <a:p>
            <a:pPr marL="0" indent="0" algn="ctr">
              <a:buNone/>
            </a:pPr>
            <a:r>
              <a:rPr lang="en-US" b="1" dirty="0" smtClean="0"/>
              <a:t>ENSEMBLE</a:t>
            </a:r>
            <a:r>
              <a:rPr lang="en-US" dirty="0" smtClean="0"/>
              <a:t>: </a:t>
            </a:r>
          </a:p>
          <a:p>
            <a:pPr marL="0" indent="0" algn="ctr">
              <a:buNone/>
            </a:pPr>
            <a:r>
              <a:rPr lang="en-US" dirty="0"/>
              <a:t>THOUGH OUR KINGDOM IS </a:t>
            </a:r>
            <a:r>
              <a:rPr lang="en-US" dirty="0" smtClean="0"/>
              <a:t>SMALL</a:t>
            </a:r>
          </a:p>
          <a:p>
            <a:pPr marL="0" indent="0" algn="ctr">
              <a:buNone/>
            </a:pPr>
            <a:r>
              <a:rPr lang="en-US" dirty="0" smtClean="0"/>
              <a:t>IT </a:t>
            </a:r>
            <a:r>
              <a:rPr lang="en-US" dirty="0"/>
              <a:t>IS WIDELY </a:t>
            </a:r>
            <a:r>
              <a:rPr lang="en-US" dirty="0" smtClean="0"/>
              <a:t>ACCLAIMED</a:t>
            </a:r>
          </a:p>
          <a:p>
            <a:pPr marL="0" indent="0" algn="ctr">
              <a:buNone/>
            </a:pPr>
            <a:r>
              <a:rPr lang="en-US" dirty="0" smtClean="0"/>
              <a:t>FOR </a:t>
            </a:r>
            <a:r>
              <a:rPr lang="en-US" dirty="0"/>
              <a:t>THE WONDERFUL </a:t>
            </a:r>
            <a:r>
              <a:rPr lang="en-US" dirty="0" smtClean="0"/>
              <a:t>SIGHT</a:t>
            </a:r>
          </a:p>
          <a:p>
            <a:pPr marL="0" indent="0" algn="ctr">
              <a:buNone/>
            </a:pPr>
            <a:r>
              <a:rPr lang="en-US" dirty="0" smtClean="0"/>
              <a:t>THAT </a:t>
            </a:r>
            <a:r>
              <a:rPr lang="en-US" dirty="0"/>
              <a:t>OUR KINGDOM </a:t>
            </a:r>
            <a:r>
              <a:rPr lang="en-US" dirty="0" smtClean="0"/>
              <a:t>CONTAINS</a:t>
            </a:r>
          </a:p>
          <a:p>
            <a:pPr marL="0" indent="0" algn="ctr">
              <a:buNone/>
            </a:pPr>
            <a:r>
              <a:rPr lang="en-US" dirty="0" smtClean="0"/>
              <a:t>THE </a:t>
            </a:r>
            <a:r>
              <a:rPr lang="en-US" dirty="0"/>
              <a:t>MOST BEAUTIFUL </a:t>
            </a:r>
            <a:r>
              <a:rPr lang="en-US" dirty="0" smtClean="0"/>
              <a:t>CREATURE</a:t>
            </a:r>
          </a:p>
          <a:p>
            <a:pPr marL="0" indent="0" algn="ctr">
              <a:buNone/>
            </a:pPr>
            <a:r>
              <a:rPr lang="en-US" dirty="0" smtClean="0"/>
              <a:t>BENEATH </a:t>
            </a:r>
            <a:r>
              <a:rPr lang="en-US" dirty="0"/>
              <a:t>THE </a:t>
            </a:r>
            <a:r>
              <a:rPr lang="en-US" dirty="0" smtClean="0"/>
              <a:t>WAVES</a:t>
            </a:r>
          </a:p>
          <a:p>
            <a:pPr marL="0" indent="0" algn="ctr">
              <a:buNone/>
            </a:pPr>
            <a:r>
              <a:rPr lang="en-US" dirty="0" smtClean="0"/>
              <a:t>THE </a:t>
            </a:r>
            <a:r>
              <a:rPr lang="en-US" dirty="0"/>
              <a:t>RAINBOW </a:t>
            </a:r>
            <a:r>
              <a:rPr lang="en-US" dirty="0" smtClean="0"/>
              <a:t>FISH</a:t>
            </a:r>
          </a:p>
        </p:txBody>
      </p:sp>
    </p:spTree>
    <p:extLst>
      <p:ext uri="{BB962C8B-B14F-4D97-AF65-F5344CB8AC3E}">
        <p14:creationId xmlns:p14="http://schemas.microsoft.com/office/powerpoint/2010/main" val="424477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80"/>
    </mc:Choice>
    <mc:Fallback xmlns="">
      <p:transition spd="slow" advTm="1778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</p:spPr>
        <p:txBody>
          <a:bodyPr anchor="ctr" anchorCtr="1">
            <a:normAutofit/>
          </a:bodyPr>
          <a:lstStyle/>
          <a:p>
            <a:pPr marL="0" indent="0" algn="ctr">
              <a:buNone/>
            </a:pPr>
            <a:r>
              <a:rPr lang="en-US" b="1" dirty="0"/>
              <a:t>ANNOUNCER ONE: </a:t>
            </a:r>
            <a:r>
              <a:rPr lang="en-US" dirty="0"/>
              <a:t>Denizens of the deep</a:t>
            </a:r>
            <a:r>
              <a:rPr lang="en-US" dirty="0" smtClean="0"/>
              <a:t>!</a:t>
            </a:r>
          </a:p>
          <a:p>
            <a:pPr marL="0" indent="0" algn="ctr">
              <a:buNone/>
            </a:pPr>
            <a:r>
              <a:rPr lang="en-US" b="1" dirty="0" smtClean="0"/>
              <a:t>ANNOUNCER </a:t>
            </a:r>
            <a:r>
              <a:rPr lang="en-US" b="1" dirty="0"/>
              <a:t>TWO</a:t>
            </a:r>
            <a:r>
              <a:rPr lang="en-US" dirty="0"/>
              <a:t>: Residents of the reef</a:t>
            </a:r>
            <a:r>
              <a:rPr lang="en-US" dirty="0" smtClean="0"/>
              <a:t>!</a:t>
            </a:r>
          </a:p>
          <a:p>
            <a:pPr marL="0" indent="0" algn="ctr">
              <a:buNone/>
            </a:pPr>
            <a:r>
              <a:rPr lang="en-US" b="1" dirty="0" smtClean="0"/>
              <a:t>ANNOUNCER </a:t>
            </a:r>
            <a:r>
              <a:rPr lang="en-US" b="1" dirty="0"/>
              <a:t>THREE</a:t>
            </a:r>
            <a:r>
              <a:rPr lang="en-US" dirty="0"/>
              <a:t>: Are you ready to witness the most fabulous of fishes? (ENSEMBLE cheers</a:t>
            </a:r>
            <a:r>
              <a:rPr lang="en-US" dirty="0" smtClean="0"/>
              <a:t>.)</a:t>
            </a:r>
          </a:p>
          <a:p>
            <a:pPr marL="0" indent="0" algn="ctr">
              <a:buNone/>
            </a:pPr>
            <a:r>
              <a:rPr lang="en-US" b="1" dirty="0" smtClean="0"/>
              <a:t>ANNOUNCER </a:t>
            </a:r>
            <a:r>
              <a:rPr lang="en-US" b="1" dirty="0"/>
              <a:t>FOUR</a:t>
            </a:r>
            <a:r>
              <a:rPr lang="en-US" dirty="0"/>
              <a:t>: We said… Are you ready? (ENSEMBLE cheers louder</a:t>
            </a:r>
            <a:r>
              <a:rPr lang="en-US" dirty="0" smtClean="0"/>
              <a:t>.)</a:t>
            </a:r>
          </a:p>
          <a:p>
            <a:pPr marL="0" indent="0" algn="ctr">
              <a:buNone/>
            </a:pPr>
            <a:r>
              <a:rPr lang="en-US" b="1" dirty="0" smtClean="0"/>
              <a:t>ANNOUNCER </a:t>
            </a:r>
            <a:r>
              <a:rPr lang="en-US" b="1" dirty="0"/>
              <a:t>FIVE</a:t>
            </a:r>
            <a:r>
              <a:rPr lang="en-US" dirty="0"/>
              <a:t>: Then come on, Rainbow Fish</a:t>
            </a:r>
            <a:r>
              <a:rPr lang="en-US" dirty="0" smtClean="0"/>
              <a:t>!</a:t>
            </a:r>
          </a:p>
          <a:p>
            <a:pPr marL="0" indent="0" algn="ctr">
              <a:buNone/>
            </a:pPr>
            <a:r>
              <a:rPr lang="en-US" b="1" dirty="0" smtClean="0"/>
              <a:t>ANNOUNCER </a:t>
            </a:r>
            <a:r>
              <a:rPr lang="en-US" b="1" dirty="0"/>
              <a:t>SIX</a:t>
            </a:r>
            <a:r>
              <a:rPr lang="en-US" dirty="0"/>
              <a:t>: Show us those beautiful scales!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8382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62"/>
    </mc:Choice>
    <mc:Fallback xmlns="">
      <p:transition spd="slow" advTm="22062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</p:spPr>
        <p:txBody>
          <a:bodyPr anchor="ctr" anchorCtr="1">
            <a:normAutofit/>
          </a:bodyPr>
          <a:lstStyle/>
          <a:p>
            <a:pPr marL="0" indent="0" algn="ctr">
              <a:buNone/>
            </a:pPr>
            <a:r>
              <a:rPr lang="en-US" b="1" dirty="0"/>
              <a:t>RAINBOW FISH</a:t>
            </a:r>
            <a:r>
              <a:rPr lang="en-US" b="1" dirty="0" smtClean="0"/>
              <a:t>:</a:t>
            </a:r>
          </a:p>
          <a:p>
            <a:pPr marL="0" indent="0" algn="ctr">
              <a:buNone/>
            </a:pPr>
            <a:r>
              <a:rPr lang="en-US" dirty="0" smtClean="0"/>
              <a:t>HELLO! </a:t>
            </a:r>
            <a:r>
              <a:rPr lang="en-US" dirty="0"/>
              <a:t>I’M THE RAINBOW </a:t>
            </a:r>
            <a:r>
              <a:rPr lang="en-US" dirty="0" smtClean="0"/>
              <a:t>FISH.</a:t>
            </a:r>
          </a:p>
          <a:p>
            <a:pPr marL="0" indent="0" algn="ctr">
              <a:buNone/>
            </a:pPr>
            <a:r>
              <a:rPr lang="en-US" dirty="0" smtClean="0"/>
              <a:t>FUNNY </a:t>
            </a:r>
            <a:r>
              <a:rPr lang="en-US" dirty="0"/>
              <a:t>RUNNING INTO YOU LIKE THIS</a:t>
            </a:r>
            <a:r>
              <a:rPr lang="en-US" dirty="0" smtClean="0"/>
              <a:t>.</a:t>
            </a:r>
          </a:p>
          <a:p>
            <a:pPr marL="0" indent="0" algn="ctr">
              <a:buNone/>
            </a:pPr>
            <a:r>
              <a:rPr lang="en-US" dirty="0" smtClean="0"/>
              <a:t>OH</a:t>
            </a:r>
            <a:r>
              <a:rPr lang="en-US" dirty="0"/>
              <a:t>! YOU’RE HERE FOR ME</a:t>
            </a:r>
            <a:r>
              <a:rPr lang="en-US" dirty="0" smtClean="0"/>
              <a:t>?</a:t>
            </a:r>
          </a:p>
          <a:p>
            <a:pPr marL="0" indent="0" algn="ctr">
              <a:buNone/>
            </a:pPr>
            <a:r>
              <a:rPr lang="en-US" dirty="0" smtClean="0"/>
              <a:t>WHAT </a:t>
            </a:r>
            <a:r>
              <a:rPr lang="en-US" dirty="0"/>
              <a:t>A SURPRISE</a:t>
            </a:r>
            <a:r>
              <a:rPr lang="en-US" dirty="0" smtClean="0"/>
              <a:t>.</a:t>
            </a:r>
          </a:p>
          <a:p>
            <a:pPr marL="0" indent="0" algn="ctr">
              <a:buNone/>
            </a:pPr>
            <a:r>
              <a:rPr lang="en-US" dirty="0" smtClean="0"/>
              <a:t>I </a:t>
            </a:r>
            <a:r>
              <a:rPr lang="en-US" dirty="0"/>
              <a:t>GUESS YOU BETTER GO </a:t>
            </a:r>
            <a:r>
              <a:rPr lang="en-US" dirty="0" smtClean="0"/>
              <a:t>AHEAD</a:t>
            </a:r>
          </a:p>
          <a:p>
            <a:pPr marL="0" indent="0" algn="ctr">
              <a:buNone/>
            </a:pPr>
            <a:r>
              <a:rPr lang="en-US" dirty="0" smtClean="0"/>
              <a:t>AND </a:t>
            </a:r>
            <a:r>
              <a:rPr lang="en-US" dirty="0"/>
              <a:t>FEAST YOUR EYES ON THIS.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2180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32"/>
    </mc:Choice>
    <mc:Fallback xmlns="">
      <p:transition spd="slow" advTm="18132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</p:spPr>
        <p:txBody>
          <a:bodyPr numCol="2" anchor="ctr" anchorCtr="1">
            <a:normAutofit/>
          </a:bodyPr>
          <a:lstStyle/>
          <a:p>
            <a:pPr marL="0" indent="0" algn="ctr">
              <a:buNone/>
            </a:pPr>
            <a:endParaRPr lang="en-US" b="1" dirty="0" smtClean="0"/>
          </a:p>
          <a:p>
            <a:pPr marL="0" indent="0" algn="ctr">
              <a:buNone/>
            </a:pPr>
            <a:endParaRPr lang="en-US" b="1" dirty="0" smtClean="0"/>
          </a:p>
          <a:p>
            <a:pPr marL="0" indent="0" algn="ctr">
              <a:buNone/>
            </a:pPr>
            <a:r>
              <a:rPr lang="en-US" b="1" dirty="0" smtClean="0"/>
              <a:t>RAINBOW FISH:  </a:t>
            </a:r>
          </a:p>
          <a:p>
            <a:pPr marL="0" indent="0" algn="ctr">
              <a:buNone/>
            </a:pPr>
            <a:r>
              <a:rPr lang="en-US" dirty="0"/>
              <a:t>DON’T BE SHY!</a:t>
            </a:r>
          </a:p>
          <a:p>
            <a:pPr marL="0" indent="0" algn="ctr">
              <a:buNone/>
            </a:pPr>
            <a:r>
              <a:rPr lang="en-US" dirty="0"/>
              <a:t>I </a:t>
            </a:r>
            <a:r>
              <a:rPr lang="en-US" dirty="0" smtClean="0"/>
              <a:t>KNOW </a:t>
            </a:r>
            <a:r>
              <a:rPr lang="en-US" dirty="0"/>
              <a:t>YOU LOVE TO</a:t>
            </a:r>
          </a:p>
          <a:p>
            <a:pPr marL="0" indent="0" algn="ctr">
              <a:buNone/>
            </a:pPr>
            <a:r>
              <a:rPr lang="en-US" dirty="0"/>
              <a:t>WATCH ME </a:t>
            </a:r>
            <a:r>
              <a:rPr lang="en-US" dirty="0" smtClean="0"/>
              <a:t>AS </a:t>
            </a:r>
            <a:r>
              <a:rPr lang="en-US" dirty="0"/>
              <a:t>I </a:t>
            </a:r>
            <a:r>
              <a:rPr lang="en-US" dirty="0" smtClean="0"/>
              <a:t>FLOAT </a:t>
            </a:r>
            <a:r>
              <a:rPr lang="en-US" dirty="0"/>
              <a:t>BY,</a:t>
            </a:r>
          </a:p>
          <a:p>
            <a:pPr marL="0" indent="0" algn="ctr">
              <a:buNone/>
            </a:pPr>
            <a:r>
              <a:rPr lang="en-US" dirty="0"/>
              <a:t>BECAUSE YOU </a:t>
            </a:r>
            <a:r>
              <a:rPr lang="en-US" dirty="0" smtClean="0"/>
              <a:t>NEED A </a:t>
            </a:r>
            <a:r>
              <a:rPr lang="en-US" dirty="0"/>
              <a:t>LITTLE BEAUTY </a:t>
            </a: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IN </a:t>
            </a:r>
            <a:r>
              <a:rPr lang="en-US" dirty="0"/>
              <a:t>YOUR LIVES.</a:t>
            </a:r>
          </a:p>
          <a:p>
            <a:pPr marL="0" indent="0" algn="ctr">
              <a:buNone/>
            </a:pPr>
            <a:r>
              <a:rPr lang="en-US" dirty="0"/>
              <a:t>AND THAT’S SOMETHING</a:t>
            </a:r>
          </a:p>
          <a:p>
            <a:pPr marL="0" indent="0" algn="ctr">
              <a:buNone/>
            </a:pPr>
            <a:r>
              <a:rPr lang="en-US" dirty="0"/>
              <a:t>I’M </a:t>
            </a:r>
            <a:r>
              <a:rPr lang="en-US" dirty="0" smtClean="0"/>
              <a:t>HAPPY </a:t>
            </a:r>
            <a:r>
              <a:rPr lang="en-US" dirty="0"/>
              <a:t>TO PROVIDE.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b="1" dirty="0" smtClean="0"/>
              <a:t>SILVER SCALES</a:t>
            </a:r>
            <a:r>
              <a:rPr lang="en-US" dirty="0" smtClean="0"/>
              <a:t>:</a:t>
            </a:r>
          </a:p>
          <a:p>
            <a:pPr marL="0" indent="0" algn="ctr">
              <a:buNone/>
            </a:pPr>
            <a:r>
              <a:rPr lang="en-US" dirty="0"/>
              <a:t>DON’T BE SHY!</a:t>
            </a:r>
          </a:p>
          <a:p>
            <a:pPr marL="0" indent="0" algn="ctr">
              <a:buNone/>
            </a:pPr>
            <a:r>
              <a:rPr lang="en-US" dirty="0" smtClean="0"/>
              <a:t>WE </a:t>
            </a:r>
            <a:r>
              <a:rPr lang="en-US" dirty="0"/>
              <a:t>KNOW YOU LOVE TO</a:t>
            </a:r>
          </a:p>
          <a:p>
            <a:pPr marL="0" indent="0" algn="ctr">
              <a:buNone/>
            </a:pPr>
            <a:r>
              <a:rPr lang="en-US" dirty="0"/>
              <a:t>WATCH </a:t>
            </a:r>
            <a:r>
              <a:rPr lang="en-US" dirty="0" smtClean="0"/>
              <a:t>US </a:t>
            </a:r>
            <a:r>
              <a:rPr lang="en-US" dirty="0"/>
              <a:t>AS </a:t>
            </a:r>
            <a:r>
              <a:rPr lang="en-US" dirty="0" smtClean="0"/>
              <a:t>WE </a:t>
            </a:r>
            <a:r>
              <a:rPr lang="en-US" dirty="0"/>
              <a:t>FLOAT BY,</a:t>
            </a:r>
          </a:p>
          <a:p>
            <a:pPr marL="0" indent="0" algn="ctr">
              <a:buNone/>
            </a:pPr>
            <a:r>
              <a:rPr lang="en-US" dirty="0"/>
              <a:t>BECAUSE </a:t>
            </a:r>
            <a:r>
              <a:rPr lang="en-US"/>
              <a:t>YOU </a:t>
            </a:r>
            <a:r>
              <a:rPr lang="en-US" smtClean="0"/>
              <a:t>NEED A </a:t>
            </a:r>
            <a:r>
              <a:rPr lang="en-US" dirty="0"/>
              <a:t>LITTLE BEAUTY </a:t>
            </a: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IN </a:t>
            </a:r>
            <a:r>
              <a:rPr lang="en-US" dirty="0"/>
              <a:t>YOUR LIVES.</a:t>
            </a:r>
          </a:p>
          <a:p>
            <a:pPr marL="0" indent="0" algn="ctr">
              <a:buNone/>
            </a:pPr>
            <a:r>
              <a:rPr lang="en-US" dirty="0"/>
              <a:t>AND THAT’S SOMETHING</a:t>
            </a:r>
          </a:p>
          <a:p>
            <a:pPr marL="0" indent="0" algn="ctr">
              <a:buNone/>
            </a:pPr>
            <a:r>
              <a:rPr lang="en-US" dirty="0" smtClean="0"/>
              <a:t>WE’RE </a:t>
            </a:r>
            <a:r>
              <a:rPr lang="en-US" dirty="0"/>
              <a:t>HAPPY TO PROVIDE.</a:t>
            </a:r>
          </a:p>
          <a:p>
            <a:pPr marL="0" indent="0" algn="ctr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9088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02"/>
    </mc:Choice>
    <mc:Fallback xmlns="">
      <p:transition spd="slow" advTm="12402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</p:spPr>
        <p:txBody>
          <a:bodyPr anchor="ctr" anchorCtr="1">
            <a:normAutofit/>
          </a:bodyPr>
          <a:lstStyle/>
          <a:p>
            <a:pPr marL="0" indent="0" algn="ctr">
              <a:buNone/>
            </a:pPr>
            <a:r>
              <a:rPr lang="en-US" b="1" dirty="0"/>
              <a:t>ENSEMBLE: </a:t>
            </a:r>
            <a:endParaRPr lang="en-US" b="1" dirty="0" smtClean="0"/>
          </a:p>
          <a:p>
            <a:pPr marL="0" indent="0" algn="ctr">
              <a:buNone/>
            </a:pPr>
            <a:r>
              <a:rPr lang="en-US" dirty="0" smtClean="0"/>
              <a:t>EV’RYONE </a:t>
            </a:r>
            <a:r>
              <a:rPr lang="en-US" dirty="0"/>
              <a:t>LOOK AT THE RAINBOW FISH</a:t>
            </a:r>
            <a:r>
              <a:rPr lang="en-US" dirty="0" smtClean="0"/>
              <a:t>!</a:t>
            </a:r>
          </a:p>
          <a:p>
            <a:pPr marL="0" indent="0" algn="ctr">
              <a:buNone/>
            </a:pPr>
            <a:r>
              <a:rPr lang="en-US" dirty="0" smtClean="0"/>
              <a:t>LOOKS </a:t>
            </a:r>
            <a:r>
              <a:rPr lang="en-US" dirty="0"/>
              <a:t>SO FINE IN HIS SHINING SCALES</a:t>
            </a:r>
            <a:r>
              <a:rPr lang="en-US" dirty="0" smtClean="0"/>
              <a:t>.</a:t>
            </a:r>
          </a:p>
          <a:p>
            <a:pPr marL="0" indent="0" algn="ctr">
              <a:buNone/>
            </a:pPr>
            <a:r>
              <a:rPr lang="en-US" dirty="0" smtClean="0"/>
              <a:t>EV’RYONE </a:t>
            </a:r>
            <a:r>
              <a:rPr lang="en-US" dirty="0"/>
              <a:t>LOOK AT THE RAINBOW FISH</a:t>
            </a:r>
            <a:r>
              <a:rPr lang="en-US" dirty="0" smtClean="0"/>
              <a:t>!</a:t>
            </a:r>
          </a:p>
          <a:p>
            <a:pPr marL="0" indent="0" algn="ctr">
              <a:buNone/>
            </a:pPr>
            <a:r>
              <a:rPr lang="en-US" dirty="0" smtClean="0"/>
              <a:t>THE </a:t>
            </a:r>
            <a:r>
              <a:rPr lang="en-US" dirty="0"/>
              <a:t>RICHES DRIP FROM HIS FINS AND TAIL</a:t>
            </a:r>
            <a:r>
              <a:rPr lang="en-US" dirty="0" smtClean="0"/>
              <a:t>.</a:t>
            </a:r>
          </a:p>
          <a:p>
            <a:pPr marL="0" indent="0" algn="ctr">
              <a:buNone/>
            </a:pPr>
            <a:endParaRPr lang="en-US" sz="1000" dirty="0" smtClean="0"/>
          </a:p>
          <a:p>
            <a:pPr marL="0" indent="0" algn="ctr">
              <a:buNone/>
            </a:pPr>
            <a:r>
              <a:rPr lang="en-US" dirty="0" smtClean="0"/>
              <a:t>OH</a:t>
            </a:r>
            <a:r>
              <a:rPr lang="en-US" dirty="0"/>
              <a:t>, WHAT WOULD YOU GIVE TO </a:t>
            </a:r>
            <a:r>
              <a:rPr lang="en-US" dirty="0" smtClean="0"/>
              <a:t>BE</a:t>
            </a:r>
          </a:p>
          <a:p>
            <a:pPr marL="0" indent="0" algn="ctr">
              <a:buNone/>
            </a:pPr>
            <a:r>
              <a:rPr lang="en-US" dirty="0" smtClean="0"/>
              <a:t>THE </a:t>
            </a:r>
            <a:r>
              <a:rPr lang="en-US" dirty="0"/>
              <a:t>MOST BEAUTIFUL FISH IN THE SEA?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7883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50"/>
    </mc:Choice>
    <mc:Fallback xmlns="">
      <p:transition spd="slow" advTm="2215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5A17D302-7302-47DE-97AA-BB093E2B813D}" vid="{B929AE01-9C8D-4E9A-85C0-92369F7459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MC - Song Title - Template</Template>
  <TotalTime>117</TotalTime>
  <Words>1642</Words>
  <Application>Microsoft Office PowerPoint</Application>
  <PresentationFormat>Widescreen</PresentationFormat>
  <Paragraphs>287</Paragraphs>
  <Slides>29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The Rainbow Fish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Song Title</dc:title>
  <dc:creator>Pioneer Drama Service</dc:creator>
  <cp:lastModifiedBy>Brian Taylor</cp:lastModifiedBy>
  <cp:revision>23</cp:revision>
  <dcterms:created xsi:type="dcterms:W3CDTF">2018-08-08T17:28:58Z</dcterms:created>
  <dcterms:modified xsi:type="dcterms:W3CDTF">2019-05-14T17:17:41Z</dcterms:modified>
</cp:coreProperties>
</file>